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28"/>
  </p:notesMasterIdLst>
  <p:sldIdLst>
    <p:sldId id="491" r:id="rId2"/>
    <p:sldId id="530" r:id="rId3"/>
    <p:sldId id="513" r:id="rId4"/>
    <p:sldId id="544" r:id="rId5"/>
    <p:sldId id="545" r:id="rId6"/>
    <p:sldId id="546" r:id="rId7"/>
    <p:sldId id="547" r:id="rId8"/>
    <p:sldId id="548" r:id="rId9"/>
    <p:sldId id="556" r:id="rId10"/>
    <p:sldId id="557" r:id="rId11"/>
    <p:sldId id="558" r:id="rId12"/>
    <p:sldId id="559" r:id="rId13"/>
    <p:sldId id="560" r:id="rId14"/>
    <p:sldId id="561" r:id="rId15"/>
    <p:sldId id="528" r:id="rId16"/>
    <p:sldId id="562" r:id="rId17"/>
    <p:sldId id="551" r:id="rId18"/>
    <p:sldId id="552" r:id="rId19"/>
    <p:sldId id="553" r:id="rId20"/>
    <p:sldId id="554" r:id="rId21"/>
    <p:sldId id="555" r:id="rId22"/>
    <p:sldId id="527" r:id="rId23"/>
    <p:sldId id="399" r:id="rId24"/>
    <p:sldId id="529" r:id="rId25"/>
    <p:sldId id="481" r:id="rId26"/>
    <p:sldId id="482"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120" autoAdjust="0"/>
    <p:restoredTop sz="94533" autoAdjust="0"/>
  </p:normalViewPr>
  <p:slideViewPr>
    <p:cSldViewPr snapToGrid="0">
      <p:cViewPr varScale="1">
        <p:scale>
          <a:sx n="76" d="100"/>
          <a:sy n="76" d="100"/>
        </p:scale>
        <p:origin x="906" y="84"/>
      </p:cViewPr>
      <p:guideLst/>
    </p:cSldViewPr>
  </p:slideViewPr>
  <p:notesTextViewPr>
    <p:cViewPr>
      <p:scale>
        <a:sx n="125" d="100"/>
        <a:sy n="125"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10/22/2021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dirty="0"/>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B8D726-D0BC-B240-A677-46F99704B744}" type="slidenum">
              <a:rPr lang="en-US" smtClean="0"/>
              <a:pPr/>
              <a:t>2</a:t>
            </a:fld>
            <a:endParaRPr lang="en-US" dirty="0"/>
          </a:p>
        </p:txBody>
      </p:sp>
    </p:spTree>
    <p:extLst>
      <p:ext uri="{BB962C8B-B14F-4D97-AF65-F5344CB8AC3E}">
        <p14:creationId xmlns:p14="http://schemas.microsoft.com/office/powerpoint/2010/main" val="4559028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B8D726-D0BC-B240-A677-46F99704B744}" type="slidenum">
              <a:rPr lang="en-US" smtClean="0"/>
              <a:pPr/>
              <a:t>11</a:t>
            </a:fld>
            <a:endParaRPr lang="en-US" dirty="0"/>
          </a:p>
        </p:txBody>
      </p:sp>
    </p:spTree>
    <p:extLst>
      <p:ext uri="{BB962C8B-B14F-4D97-AF65-F5344CB8AC3E}">
        <p14:creationId xmlns:p14="http://schemas.microsoft.com/office/powerpoint/2010/main" val="33747802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B8D726-D0BC-B240-A677-46F99704B744}" type="slidenum">
              <a:rPr lang="en-US" smtClean="0"/>
              <a:pPr/>
              <a:t>12</a:t>
            </a:fld>
            <a:endParaRPr lang="en-US" dirty="0"/>
          </a:p>
        </p:txBody>
      </p:sp>
    </p:spTree>
    <p:extLst>
      <p:ext uri="{BB962C8B-B14F-4D97-AF65-F5344CB8AC3E}">
        <p14:creationId xmlns:p14="http://schemas.microsoft.com/office/powerpoint/2010/main" val="32145185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B8D726-D0BC-B240-A677-46F99704B744}" type="slidenum">
              <a:rPr lang="en-US" smtClean="0"/>
              <a:pPr/>
              <a:t>13</a:t>
            </a:fld>
            <a:endParaRPr lang="en-US" dirty="0"/>
          </a:p>
        </p:txBody>
      </p:sp>
    </p:spTree>
    <p:extLst>
      <p:ext uri="{BB962C8B-B14F-4D97-AF65-F5344CB8AC3E}">
        <p14:creationId xmlns:p14="http://schemas.microsoft.com/office/powerpoint/2010/main" val="18318860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B8D726-D0BC-B240-A677-46F99704B744}" type="slidenum">
              <a:rPr lang="en-US" smtClean="0"/>
              <a:pPr/>
              <a:t>14</a:t>
            </a:fld>
            <a:endParaRPr lang="en-US" dirty="0"/>
          </a:p>
        </p:txBody>
      </p:sp>
    </p:spTree>
    <p:extLst>
      <p:ext uri="{BB962C8B-B14F-4D97-AF65-F5344CB8AC3E}">
        <p14:creationId xmlns:p14="http://schemas.microsoft.com/office/powerpoint/2010/main" val="38723668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B8D726-D0BC-B240-A677-46F99704B744}" type="slidenum">
              <a:rPr lang="en-US" smtClean="0"/>
              <a:pPr/>
              <a:t>15</a:t>
            </a:fld>
            <a:endParaRPr lang="en-US" dirty="0"/>
          </a:p>
        </p:txBody>
      </p:sp>
    </p:spTree>
    <p:extLst>
      <p:ext uri="{BB962C8B-B14F-4D97-AF65-F5344CB8AC3E}">
        <p14:creationId xmlns:p14="http://schemas.microsoft.com/office/powerpoint/2010/main" val="3200338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B8D726-D0BC-B240-A677-46F99704B744}" type="slidenum">
              <a:rPr lang="en-US" smtClean="0"/>
              <a:pPr/>
              <a:t>16</a:t>
            </a:fld>
            <a:endParaRPr lang="en-US" dirty="0"/>
          </a:p>
        </p:txBody>
      </p:sp>
    </p:spTree>
    <p:extLst>
      <p:ext uri="{BB962C8B-B14F-4D97-AF65-F5344CB8AC3E}">
        <p14:creationId xmlns:p14="http://schemas.microsoft.com/office/powerpoint/2010/main" val="20623516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B8D726-D0BC-B240-A677-46F99704B744}" type="slidenum">
              <a:rPr lang="en-US" smtClean="0"/>
              <a:pPr/>
              <a:t>17</a:t>
            </a:fld>
            <a:endParaRPr lang="en-US" dirty="0"/>
          </a:p>
        </p:txBody>
      </p:sp>
    </p:spTree>
    <p:extLst>
      <p:ext uri="{BB962C8B-B14F-4D97-AF65-F5344CB8AC3E}">
        <p14:creationId xmlns:p14="http://schemas.microsoft.com/office/powerpoint/2010/main" val="2174180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B8D726-D0BC-B240-A677-46F99704B744}" type="slidenum">
              <a:rPr lang="en-US" smtClean="0"/>
              <a:pPr/>
              <a:t>18</a:t>
            </a:fld>
            <a:endParaRPr lang="en-US" dirty="0"/>
          </a:p>
        </p:txBody>
      </p:sp>
    </p:spTree>
    <p:extLst>
      <p:ext uri="{BB962C8B-B14F-4D97-AF65-F5344CB8AC3E}">
        <p14:creationId xmlns:p14="http://schemas.microsoft.com/office/powerpoint/2010/main" val="11569031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B8D726-D0BC-B240-A677-46F99704B744}" type="slidenum">
              <a:rPr lang="en-US" smtClean="0"/>
              <a:pPr/>
              <a:t>19</a:t>
            </a:fld>
            <a:endParaRPr lang="en-US" dirty="0"/>
          </a:p>
        </p:txBody>
      </p:sp>
    </p:spTree>
    <p:extLst>
      <p:ext uri="{BB962C8B-B14F-4D97-AF65-F5344CB8AC3E}">
        <p14:creationId xmlns:p14="http://schemas.microsoft.com/office/powerpoint/2010/main" val="28023528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B8D726-D0BC-B240-A677-46F99704B744}" type="slidenum">
              <a:rPr lang="en-US" smtClean="0"/>
              <a:pPr/>
              <a:t>20</a:t>
            </a:fld>
            <a:endParaRPr lang="en-US" dirty="0"/>
          </a:p>
        </p:txBody>
      </p:sp>
    </p:spTree>
    <p:extLst>
      <p:ext uri="{BB962C8B-B14F-4D97-AF65-F5344CB8AC3E}">
        <p14:creationId xmlns:p14="http://schemas.microsoft.com/office/powerpoint/2010/main" val="27578555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B8D726-D0BC-B240-A677-46F99704B744}" type="slidenum">
              <a:rPr lang="en-US" smtClean="0"/>
              <a:pPr/>
              <a:t>3</a:t>
            </a:fld>
            <a:endParaRPr lang="en-US" dirty="0"/>
          </a:p>
        </p:txBody>
      </p:sp>
    </p:spTree>
    <p:extLst>
      <p:ext uri="{BB962C8B-B14F-4D97-AF65-F5344CB8AC3E}">
        <p14:creationId xmlns:p14="http://schemas.microsoft.com/office/powerpoint/2010/main" val="5681344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B8D726-D0BC-B240-A677-46F99704B744}" type="slidenum">
              <a:rPr lang="en-US" smtClean="0"/>
              <a:pPr/>
              <a:t>21</a:t>
            </a:fld>
            <a:endParaRPr lang="en-US" dirty="0"/>
          </a:p>
        </p:txBody>
      </p:sp>
    </p:spTree>
    <p:extLst>
      <p:ext uri="{BB962C8B-B14F-4D97-AF65-F5344CB8AC3E}">
        <p14:creationId xmlns:p14="http://schemas.microsoft.com/office/powerpoint/2010/main" val="15281921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3591796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https://pixabay.com/photos/men-employees-suit-work-greeting-1979261/</a:t>
            </a:r>
          </a:p>
        </p:txBody>
      </p:sp>
      <p:sp>
        <p:nvSpPr>
          <p:cNvPr id="4" name="Slide Number Placeholder 3"/>
          <p:cNvSpPr>
            <a:spLocks noGrp="1"/>
          </p:cNvSpPr>
          <p:nvPr>
            <p:ph type="sldNum" sz="quarter" idx="5"/>
          </p:nvPr>
        </p:nvSpPr>
        <p:spPr/>
        <p:txBody>
          <a:bodyPr/>
          <a:lstStyle/>
          <a:p>
            <a:fld id="{CA2D21D1-52E2-420B-B491-CFF6D7BB79FB}" type="slidenum">
              <a:rPr lang="en-US" smtClean="0"/>
              <a:pPr/>
              <a:t>24</a:t>
            </a:fld>
            <a:endParaRPr lang="en-US" dirty="0"/>
          </a:p>
        </p:txBody>
      </p:sp>
    </p:spTree>
    <p:extLst>
      <p:ext uri="{BB962C8B-B14F-4D97-AF65-F5344CB8AC3E}">
        <p14:creationId xmlns:p14="http://schemas.microsoft.com/office/powerpoint/2010/main" val="16203754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B8D726-D0BC-B240-A677-46F99704B744}" type="slidenum">
              <a:rPr lang="en-US" smtClean="0"/>
              <a:pPr/>
              <a:t>4</a:t>
            </a:fld>
            <a:endParaRPr lang="en-US" dirty="0"/>
          </a:p>
        </p:txBody>
      </p:sp>
    </p:spTree>
    <p:extLst>
      <p:ext uri="{BB962C8B-B14F-4D97-AF65-F5344CB8AC3E}">
        <p14:creationId xmlns:p14="http://schemas.microsoft.com/office/powerpoint/2010/main" val="20960245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B8D726-D0BC-B240-A677-46F99704B744}" type="slidenum">
              <a:rPr lang="en-US" smtClean="0"/>
              <a:pPr/>
              <a:t>5</a:t>
            </a:fld>
            <a:endParaRPr lang="en-US" dirty="0"/>
          </a:p>
        </p:txBody>
      </p:sp>
    </p:spTree>
    <p:extLst>
      <p:ext uri="{BB962C8B-B14F-4D97-AF65-F5344CB8AC3E}">
        <p14:creationId xmlns:p14="http://schemas.microsoft.com/office/powerpoint/2010/main" val="39145516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B8D726-D0BC-B240-A677-46F99704B744}" type="slidenum">
              <a:rPr lang="en-US" smtClean="0"/>
              <a:pPr/>
              <a:t>6</a:t>
            </a:fld>
            <a:endParaRPr lang="en-US" dirty="0"/>
          </a:p>
        </p:txBody>
      </p:sp>
    </p:spTree>
    <p:extLst>
      <p:ext uri="{BB962C8B-B14F-4D97-AF65-F5344CB8AC3E}">
        <p14:creationId xmlns:p14="http://schemas.microsoft.com/office/powerpoint/2010/main" val="2125304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B8D726-D0BC-B240-A677-46F99704B744}" type="slidenum">
              <a:rPr lang="en-US" smtClean="0"/>
              <a:pPr/>
              <a:t>7</a:t>
            </a:fld>
            <a:endParaRPr lang="en-US" dirty="0"/>
          </a:p>
        </p:txBody>
      </p:sp>
    </p:spTree>
    <p:extLst>
      <p:ext uri="{BB962C8B-B14F-4D97-AF65-F5344CB8AC3E}">
        <p14:creationId xmlns:p14="http://schemas.microsoft.com/office/powerpoint/2010/main" val="1893350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B8D726-D0BC-B240-A677-46F99704B744}" type="slidenum">
              <a:rPr lang="en-US" smtClean="0"/>
              <a:pPr/>
              <a:t>8</a:t>
            </a:fld>
            <a:endParaRPr lang="en-US" dirty="0"/>
          </a:p>
        </p:txBody>
      </p:sp>
    </p:spTree>
    <p:extLst>
      <p:ext uri="{BB962C8B-B14F-4D97-AF65-F5344CB8AC3E}">
        <p14:creationId xmlns:p14="http://schemas.microsoft.com/office/powerpoint/2010/main" val="32276928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B8D726-D0BC-B240-A677-46F99704B744}" type="slidenum">
              <a:rPr lang="en-US" smtClean="0"/>
              <a:pPr/>
              <a:t>9</a:t>
            </a:fld>
            <a:endParaRPr lang="en-US" dirty="0"/>
          </a:p>
        </p:txBody>
      </p:sp>
    </p:spTree>
    <p:extLst>
      <p:ext uri="{BB962C8B-B14F-4D97-AF65-F5344CB8AC3E}">
        <p14:creationId xmlns:p14="http://schemas.microsoft.com/office/powerpoint/2010/main" val="14711433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B8D726-D0BC-B240-A677-46F99704B744}" type="slidenum">
              <a:rPr lang="en-US" smtClean="0"/>
              <a:pPr/>
              <a:t>10</a:t>
            </a:fld>
            <a:endParaRPr lang="en-US" dirty="0"/>
          </a:p>
        </p:txBody>
      </p:sp>
    </p:spTree>
    <p:extLst>
      <p:ext uri="{BB962C8B-B14F-4D97-AF65-F5344CB8AC3E}">
        <p14:creationId xmlns:p14="http://schemas.microsoft.com/office/powerpoint/2010/main" val="36691442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10/22/2021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10/22/2021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10/22/2021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xmlns=""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763863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slid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xmlns="" id="{D9DD6903-31DD-5348-931E-827644FF87FE}"/>
              </a:ext>
            </a:extLst>
          </p:cNvPr>
          <p:cNvSpPr>
            <a:spLocks noGrp="1"/>
          </p:cNvSpPr>
          <p:nvPr>
            <p:ph type="pic" sz="quarter" idx="14"/>
          </p:nvPr>
        </p:nvSpPr>
        <p:spPr>
          <a:xfrm>
            <a:off x="3978704" y="-174171"/>
            <a:ext cx="8412466" cy="7206342"/>
          </a:xfrm>
          <a:custGeom>
            <a:avLst/>
            <a:gdLst>
              <a:gd name="connsiteX0" fmla="*/ 0 w 16731340"/>
              <a:gd name="connsiteY0" fmla="*/ 0 h 14412684"/>
              <a:gd name="connsiteX1" fmla="*/ 16731340 w 16731340"/>
              <a:gd name="connsiteY1" fmla="*/ 0 h 14412684"/>
              <a:gd name="connsiteX2" fmla="*/ 16731340 w 16731340"/>
              <a:gd name="connsiteY2" fmla="*/ 14412684 h 14412684"/>
              <a:gd name="connsiteX3" fmla="*/ 0 w 16731340"/>
              <a:gd name="connsiteY3" fmla="*/ 14412684 h 14412684"/>
              <a:gd name="connsiteX4" fmla="*/ 0 w 16731340"/>
              <a:gd name="connsiteY4" fmla="*/ 0 h 14412684"/>
              <a:gd name="connsiteX0" fmla="*/ 0 w 16731340"/>
              <a:gd name="connsiteY0" fmla="*/ 0 h 14412684"/>
              <a:gd name="connsiteX1" fmla="*/ 16731340 w 16731340"/>
              <a:gd name="connsiteY1" fmla="*/ 0 h 14412684"/>
              <a:gd name="connsiteX2" fmla="*/ 16731340 w 16731340"/>
              <a:gd name="connsiteY2" fmla="*/ 14412684 h 14412684"/>
              <a:gd name="connsiteX3" fmla="*/ 4259766 w 16731340"/>
              <a:gd name="connsiteY3" fmla="*/ 14412684 h 14412684"/>
              <a:gd name="connsiteX4" fmla="*/ 0 w 16731340"/>
              <a:gd name="connsiteY4" fmla="*/ 0 h 14412684"/>
              <a:gd name="connsiteX0" fmla="*/ 0 w 16820550"/>
              <a:gd name="connsiteY0" fmla="*/ 22303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22303 h 14412684"/>
              <a:gd name="connsiteX0" fmla="*/ 0 w 16820550"/>
              <a:gd name="connsiteY0" fmla="*/ 0 h 14457288"/>
              <a:gd name="connsiteX1" fmla="*/ 16820550 w 16820550"/>
              <a:gd name="connsiteY1" fmla="*/ 44604 h 14457288"/>
              <a:gd name="connsiteX2" fmla="*/ 16820550 w 16820550"/>
              <a:gd name="connsiteY2" fmla="*/ 14457288 h 14457288"/>
              <a:gd name="connsiteX3" fmla="*/ 4348976 w 16820550"/>
              <a:gd name="connsiteY3" fmla="*/ 14457288 h 14457288"/>
              <a:gd name="connsiteX4" fmla="*/ 0 w 16820550"/>
              <a:gd name="connsiteY4" fmla="*/ 0 h 14457288"/>
              <a:gd name="connsiteX0" fmla="*/ 0 w 16820550"/>
              <a:gd name="connsiteY0" fmla="*/ 1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1 h 144126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20550" h="14412684">
                <a:moveTo>
                  <a:pt x="0" y="1"/>
                </a:moveTo>
                <a:lnTo>
                  <a:pt x="16820550" y="0"/>
                </a:lnTo>
                <a:lnTo>
                  <a:pt x="16820550" y="14412684"/>
                </a:lnTo>
                <a:lnTo>
                  <a:pt x="4348976" y="14412684"/>
                </a:lnTo>
                <a:lnTo>
                  <a:pt x="0" y="1"/>
                </a:lnTo>
                <a:close/>
              </a:path>
            </a:pathLst>
          </a:cu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123204983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Footer Placeholder 4">
            <a:extLst>
              <a:ext uri="{FF2B5EF4-FFF2-40B4-BE49-F238E27FC236}">
                <a16:creationId xmlns:a16="http://schemas.microsoft.com/office/drawing/2014/main" xmlns="" id="{C1A85F3E-2CF6-9E46-AE01-96E27850575D}"/>
              </a:ext>
            </a:extLst>
          </p:cNvPr>
          <p:cNvSpPr txBox="1">
            <a:spLocks/>
          </p:cNvSpPr>
          <p:nvPr userDrawn="1"/>
        </p:nvSpPr>
        <p:spPr>
          <a:xfrm>
            <a:off x="4320462" y="6408739"/>
            <a:ext cx="3431899" cy="304881"/>
          </a:xfrm>
          <a:prstGeom prst="rect">
            <a:avLst/>
          </a:prstGeom>
        </p:spPr>
        <p:txBody>
          <a:bodyPr/>
          <a:lstStyle>
            <a:defPPr>
              <a:defRPr lang="en-US"/>
            </a:defPPr>
            <a:lvl1pPr marL="0" algn="ct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solidFill>
                  <a:prstClr val="black"/>
                </a:solidFill>
                <a:latin typeface="Arial" panose="020B0604020202020204" pitchFamily="34" charset="0"/>
                <a:cs typeface="Arial" panose="020B0604020202020204" pitchFamily="34" charset="0"/>
              </a:rPr>
              <a:t>Private and Confidential</a:t>
            </a:r>
          </a:p>
        </p:txBody>
      </p:sp>
      <p:sp>
        <p:nvSpPr>
          <p:cNvPr id="3" name="Slide Number Placeholder 5">
            <a:extLst>
              <a:ext uri="{FF2B5EF4-FFF2-40B4-BE49-F238E27FC236}">
                <a16:creationId xmlns:a16="http://schemas.microsoft.com/office/drawing/2014/main" xmlns="" id="{3EA0CF45-0B24-394D-8134-22C65E72D591}"/>
              </a:ext>
            </a:extLst>
          </p:cNvPr>
          <p:cNvSpPr txBox="1">
            <a:spLocks/>
          </p:cNvSpPr>
          <p:nvPr userDrawn="1"/>
        </p:nvSpPr>
        <p:spPr>
          <a:xfrm>
            <a:off x="10849294" y="6408739"/>
            <a:ext cx="1067078" cy="182563"/>
          </a:xfrm>
          <a:prstGeom prst="rect">
            <a:avLst/>
          </a:prstGeom>
        </p:spPr>
        <p:txBody>
          <a:bodyPr/>
          <a:lstStyle>
            <a:defPPr>
              <a:defRPr lang="en-US"/>
            </a:defPPr>
            <a:lvl1pPr marL="0" algn="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6F68F43-4567-4CB0-B00D-7267D614B448}" type="slidenum">
              <a:rPr lang="en-US" sz="1400" smtClean="0">
                <a:solidFill>
                  <a:prstClr val="black"/>
                </a:solidFill>
                <a:latin typeface="Arial" panose="020B0604020202020204" pitchFamily="34" charset="0"/>
                <a:cs typeface="Arial" panose="020B0604020202020204" pitchFamily="34" charset="0"/>
              </a:rPr>
              <a:pPr/>
              <a:t>‹#›</a:t>
            </a:fld>
            <a:endParaRPr lang="en-US" sz="1400" dirty="0">
              <a:solidFill>
                <a:prstClr val="black"/>
              </a:solidFill>
              <a:latin typeface="Arial" panose="020B0604020202020204" pitchFamily="34" charset="0"/>
              <a:cs typeface="Arial" panose="020B0604020202020204" pitchFamily="34" charset="0"/>
            </a:endParaRPr>
          </a:p>
        </p:txBody>
      </p:sp>
      <p:sp>
        <p:nvSpPr>
          <p:cNvPr id="4" name="Rectangle 4">
            <a:extLst>
              <a:ext uri="{FF2B5EF4-FFF2-40B4-BE49-F238E27FC236}">
                <a16:creationId xmlns:a16="http://schemas.microsoft.com/office/drawing/2014/main" xmlns="" id="{4FBA1CD0-DC43-5542-B28E-D985E1AF9A7D}"/>
              </a:ext>
            </a:extLst>
          </p:cNvPr>
          <p:cNvSpPr/>
          <p:nvPr userDrawn="1"/>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endParaRPr lang="en-US" dirty="0">
              <a:solidFill>
                <a:srgbClr val="FFFFFF"/>
              </a:solidFill>
              <a:latin typeface="Arial" panose="020B0604020202020204"/>
            </a:endParaRPr>
          </a:p>
        </p:txBody>
      </p:sp>
      <p:pic>
        <p:nvPicPr>
          <p:cNvPr id="5" name="Picture 4">
            <a:extLst>
              <a:ext uri="{FF2B5EF4-FFF2-40B4-BE49-F238E27FC236}">
                <a16:creationId xmlns:a16="http://schemas.microsoft.com/office/drawing/2014/main" xmlns="" id="{644539BE-18A6-1948-BE82-02455FBCC53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024215" y="338345"/>
            <a:ext cx="892157" cy="791393"/>
          </a:xfrm>
          <a:prstGeom prst="rect">
            <a:avLst/>
          </a:prstGeom>
        </p:spPr>
      </p:pic>
      <p:sp>
        <p:nvSpPr>
          <p:cNvPr id="6" name="Title 5">
            <a:extLst>
              <a:ext uri="{FF2B5EF4-FFF2-40B4-BE49-F238E27FC236}">
                <a16:creationId xmlns:a16="http://schemas.microsoft.com/office/drawing/2014/main" xmlns="" id="{5E39C373-21EA-5D42-A674-B1D80B4D9D8D}"/>
              </a:ext>
            </a:extLst>
          </p:cNvPr>
          <p:cNvSpPr>
            <a:spLocks noGrp="1"/>
          </p:cNvSpPr>
          <p:nvPr>
            <p:ph type="title" hasCustomPrompt="1"/>
          </p:nvPr>
        </p:nvSpPr>
        <p:spPr>
          <a:xfrm>
            <a:off x="655321" y="495335"/>
            <a:ext cx="10515600" cy="640714"/>
          </a:xfrm>
        </p:spPr>
        <p:txBody>
          <a:bodyPr>
            <a:normAutofit/>
          </a:bodyPr>
          <a:lstStyle>
            <a:lvl1pPr>
              <a:defRPr sz="2200" b="1">
                <a:solidFill>
                  <a:schemeClr val="tx2">
                    <a:lumMod val="75000"/>
                  </a:schemeClr>
                </a:solidFill>
                <a:latin typeface="Arial" panose="020B0604020202020204" pitchFamily="34" charset="0"/>
                <a:ea typeface="Open Sans" panose="020B0606030504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279680103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Background Imag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xmlns="" id="{8CBA70B9-7619-4B6B-9D48-09FF42954060}"/>
              </a:ext>
            </a:extLst>
          </p:cNvPr>
          <p:cNvSpPr>
            <a:spLocks noGrp="1"/>
          </p:cNvSpPr>
          <p:nvPr>
            <p:ph type="pic" sz="quarter" idx="13"/>
          </p:nvPr>
        </p:nvSpPr>
        <p:spPr>
          <a:xfrm>
            <a:off x="1" y="0"/>
            <a:ext cx="12192000" cy="6858000"/>
          </a:xfrm>
        </p:spPr>
        <p:txBody>
          <a:bodyPr anchor="ctr"/>
          <a:lstStyle>
            <a:lvl1pPr marL="0" indent="0" algn="ctr">
              <a:buFontTx/>
              <a:buNone/>
              <a:defRPr/>
            </a:lvl1pPr>
          </a:lstStyle>
          <a:p>
            <a:endParaRPr lang="en-IN" dirty="0"/>
          </a:p>
        </p:txBody>
      </p:sp>
    </p:spTree>
    <p:extLst>
      <p:ext uri="{BB962C8B-B14F-4D97-AF65-F5344CB8AC3E}">
        <p14:creationId xmlns:p14="http://schemas.microsoft.com/office/powerpoint/2010/main" val="28251694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10/22/2021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10/22/2021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10/22/2021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10/22/2021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10/22/2021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10/22/2021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10/22/2021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10/22/2021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10/22/2021</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dirty="0"/>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13.xml"/><Relationship Id="rId6" Type="http://schemas.openxmlformats.org/officeDocument/2006/relationships/image" Target="../media/image17.png"/><Relationship Id="rId5" Type="http://schemas.openxmlformats.org/officeDocument/2006/relationships/hyperlink" Target="https://localhost:8443/" TargetMode="External"/><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13.xml"/><Relationship Id="rId5" Type="http://schemas.openxmlformats.org/officeDocument/2006/relationships/image" Target="../media/image19.pn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13.xml"/><Relationship Id="rId5" Type="http://schemas.openxmlformats.org/officeDocument/2006/relationships/image" Target="../media/image20.pn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4.png"/><Relationship Id="rId7" Type="http://schemas.openxmlformats.org/officeDocument/2006/relationships/image" Target="../media/image23.png"/><Relationship Id="rId12"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13.xml"/><Relationship Id="rId6" Type="http://schemas.openxmlformats.org/officeDocument/2006/relationships/image" Target="../media/image22.png"/><Relationship Id="rId11" Type="http://schemas.openxmlformats.org/officeDocument/2006/relationships/image" Target="../media/image27.png"/><Relationship Id="rId5" Type="http://schemas.openxmlformats.org/officeDocument/2006/relationships/image" Target="../media/image21.png"/><Relationship Id="rId10" Type="http://schemas.openxmlformats.org/officeDocument/2006/relationships/image" Target="../media/image26.png"/><Relationship Id="rId4" Type="http://schemas.openxmlformats.org/officeDocument/2006/relationships/image" Target="../media/image3.png"/><Relationship Id="rId9" Type="http://schemas.openxmlformats.org/officeDocument/2006/relationships/image" Target="../media/image25.png"/></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13.xml"/><Relationship Id="rId5" Type="http://schemas.openxmlformats.org/officeDocument/2006/relationships/image" Target="../media/image29.png"/><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13.xml"/><Relationship Id="rId4" Type="http://schemas.openxmlformats.org/officeDocument/2006/relationships/image" Target="../media/image30.jpeg"/></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33.png"/><Relationship Id="rId2" Type="http://schemas.openxmlformats.org/officeDocument/2006/relationships/notesSlide" Target="../notesSlides/notesSlide15.xml"/><Relationship Id="rId1" Type="http://schemas.openxmlformats.org/officeDocument/2006/relationships/slideLayout" Target="../slideLayouts/slideLayout13.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36.png"/><Relationship Id="rId2" Type="http://schemas.openxmlformats.org/officeDocument/2006/relationships/notesSlide" Target="../notesSlides/notesSlide16.xml"/><Relationship Id="rId1" Type="http://schemas.openxmlformats.org/officeDocument/2006/relationships/slideLayout" Target="../slideLayouts/slideLayout13.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13.xml"/><Relationship Id="rId6" Type="http://schemas.openxmlformats.org/officeDocument/2006/relationships/image" Target="../media/image37.png"/><Relationship Id="rId5" Type="http://schemas.openxmlformats.org/officeDocument/2006/relationships/hyperlink" Target="http://stcfin.st.com:8021/sap/opu/odata/sap/ZCAP_ANUBHAV_SRV/?$format=json" TargetMode="External"/><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8.xml"/><Relationship Id="rId1" Type="http://schemas.openxmlformats.org/officeDocument/2006/relationships/slideLayout" Target="../slideLayouts/slideLayout13.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3.xml"/><Relationship Id="rId5" Type="http://schemas.openxmlformats.org/officeDocument/2006/relationships/image" Target="../media/image5.jpe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42.png"/><Relationship Id="rId2" Type="http://schemas.openxmlformats.org/officeDocument/2006/relationships/notesSlide" Target="../notesSlides/notesSlide19.xml"/><Relationship Id="rId1" Type="http://schemas.openxmlformats.org/officeDocument/2006/relationships/slideLayout" Target="../slideLayouts/slideLayout13.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0.xml"/><Relationship Id="rId1" Type="http://schemas.openxmlformats.org/officeDocument/2006/relationships/slideLayout" Target="../slideLayouts/slideLayout13.xml"/><Relationship Id="rId5" Type="http://schemas.openxmlformats.org/officeDocument/2006/relationships/image" Target="../media/image43.png"/><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22.xml"/><Relationship Id="rId1" Type="http://schemas.openxmlformats.org/officeDocument/2006/relationships/slideLayout" Target="../slideLayouts/slideLayout15.xml"/><Relationship Id="rId4" Type="http://schemas.openxmlformats.org/officeDocument/2006/relationships/image" Target="../media/image3.png"/></Relationships>
</file>

<file path=ppt/slides/_rels/slide25.xml.rels><?xml version="1.0" encoding="UTF-8" standalone="yes"?>
<Relationships xmlns="http://schemas.openxmlformats.org/package/2006/relationships"><Relationship Id="rId8" Type="http://schemas.openxmlformats.org/officeDocument/2006/relationships/image" Target="../media/image52.jpeg"/><Relationship Id="rId3" Type="http://schemas.openxmlformats.org/officeDocument/2006/relationships/image" Target="../media/image47.jpeg"/><Relationship Id="rId7" Type="http://schemas.openxmlformats.org/officeDocument/2006/relationships/image" Target="../media/image51.tiff"/><Relationship Id="rId2" Type="http://schemas.openxmlformats.org/officeDocument/2006/relationships/notesSlide" Target="../notesSlides/notesSlide23.xml"/><Relationship Id="rId1" Type="http://schemas.openxmlformats.org/officeDocument/2006/relationships/slideLayout" Target="../slideLayouts/slideLayout12.xml"/><Relationship Id="rId6" Type="http://schemas.openxmlformats.org/officeDocument/2006/relationships/image" Target="../media/image50.tiff"/><Relationship Id="rId5" Type="http://schemas.openxmlformats.org/officeDocument/2006/relationships/image" Target="../media/image49.tiff"/><Relationship Id="rId10" Type="http://schemas.openxmlformats.org/officeDocument/2006/relationships/image" Target="../media/image3.png"/><Relationship Id="rId4" Type="http://schemas.openxmlformats.org/officeDocument/2006/relationships/image" Target="../media/image48.tiff"/><Relationship Id="rId9" Type="http://schemas.openxmlformats.org/officeDocument/2006/relationships/hyperlink" Target="https://anubhavtrainings.com/" TargetMode="External"/></Relationships>
</file>

<file path=ppt/slides/_rels/slide26.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53.jpg"/><Relationship Id="rId7" Type="http://schemas.openxmlformats.org/officeDocument/2006/relationships/image" Target="../media/image55.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54.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56.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image" Target="../media/image6.jpeg"/><Relationship Id="rId5" Type="http://schemas.openxmlformats.org/officeDocument/2006/relationships/hyperlink" Target="https://experience.sap.com/fiori-design/" TargetMode="Externa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3.xml"/><Relationship Id="rId5" Type="http://schemas.openxmlformats.org/officeDocument/2006/relationships/image" Target="../media/image7.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openxmlformats.org/officeDocument/2006/relationships/hyperlink" Target="https://account.hanatrial.ondemand.com/cockpit" TargetMode="External"/><Relationship Id="rId5" Type="http://schemas.openxmlformats.org/officeDocument/2006/relationships/hyperlink" Target="https://cloudplatform.sap.com/" TargetMode="Externa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3.xml"/><Relationship Id="rId6" Type="http://schemas.openxmlformats.org/officeDocument/2006/relationships/hyperlink" Target="https://code.visualstudio.com/" TargetMode="External"/><Relationship Id="rId5" Type="http://schemas.openxmlformats.org/officeDocument/2006/relationships/hyperlink" Target="https://nodejs.org/en/" TargetMode="Externa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3.xml"/><Relationship Id="rId5" Type="http://schemas.openxmlformats.org/officeDocument/2006/relationships/image" Target="../media/image8.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3.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4.png"/><Relationship Id="rId7"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13.xml"/><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hyperlink" Target="https://tools.hana.ondemand.com/#cloud" TargetMode="External"/><Relationship Id="rId10" Type="http://schemas.openxmlformats.org/officeDocument/2006/relationships/image" Target="../media/image15.png"/><Relationship Id="rId4" Type="http://schemas.openxmlformats.org/officeDocument/2006/relationships/image" Target="../media/image3.png"/><Relationship Id="rId9"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Placeholder 1"/>
          <p:cNvPicPr>
            <a:picLocks noGrp="1" noChangeAspect="1"/>
          </p:cNvPicPr>
          <p:nvPr>
            <p:ph type="pic" sz="quarter" idx="14"/>
          </p:nvPr>
        </p:nvPicPr>
        <p:blipFill rotWithShape="1">
          <a:blip r:embed="rId2" cstate="email">
            <a:extLst>
              <a:ext uri="{28A0092B-C50C-407E-A947-70E740481C1C}">
                <a14:useLocalDpi xmlns:a14="http://schemas.microsoft.com/office/drawing/2010/main"/>
              </a:ext>
            </a:extLst>
          </a:blip>
          <a:srcRect/>
          <a:stretch/>
        </p:blipFill>
        <p:spPr>
          <a:xfrm>
            <a:off x="1588" y="1"/>
            <a:ext cx="12190412" cy="6858000"/>
          </a:xfrm>
          <a:prstGeom prst="rect">
            <a:avLst/>
          </a:prstGeom>
        </p:spPr>
      </p:pic>
      <p:sp>
        <p:nvSpPr>
          <p:cNvPr id="13" name="Rectangle 12">
            <a:extLst>
              <a:ext uri="{FF2B5EF4-FFF2-40B4-BE49-F238E27FC236}">
                <a16:creationId xmlns:a16="http://schemas.microsoft.com/office/drawing/2014/main" xmlns="" id="{EE1D1380-BC28-F74F-8866-BD4C0AD42595}"/>
              </a:ext>
            </a:extLst>
          </p:cNvPr>
          <p:cNvSpPr/>
          <p:nvPr/>
        </p:nvSpPr>
        <p:spPr>
          <a:xfrm>
            <a:off x="0" y="0"/>
            <a:ext cx="12190411" cy="6858000"/>
          </a:xfrm>
          <a:prstGeom prst="rect">
            <a:avLst/>
          </a:prstGeom>
          <a:gradFill flip="none" rotWithShape="1">
            <a:gsLst>
              <a:gs pos="2000">
                <a:srgbClr val="25B6C2">
                  <a:alpha val="20000"/>
                </a:srgbClr>
              </a:gs>
              <a:gs pos="100000">
                <a:srgbClr val="0692DB">
                  <a:alpha val="64000"/>
                </a:srgbClr>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endParaRPr lang="en-US" dirty="0">
              <a:solidFill>
                <a:srgbClr val="FFFFFF"/>
              </a:solidFill>
              <a:latin typeface="Arial" panose="020B0604020202020204"/>
            </a:endParaRPr>
          </a:p>
        </p:txBody>
      </p:sp>
      <p:sp>
        <p:nvSpPr>
          <p:cNvPr id="19" name="Rectangle 18">
            <a:extLst>
              <a:ext uri="{FF2B5EF4-FFF2-40B4-BE49-F238E27FC236}">
                <a16:creationId xmlns:a16="http://schemas.microsoft.com/office/drawing/2014/main" xmlns="" id="{E216E509-7677-6B46-8B3B-A2FD45DA050D}"/>
              </a:ext>
            </a:extLst>
          </p:cNvPr>
          <p:cNvSpPr/>
          <p:nvPr/>
        </p:nvSpPr>
        <p:spPr>
          <a:xfrm>
            <a:off x="1587" y="4507667"/>
            <a:ext cx="12190411" cy="1609445"/>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19">
            <a:extLst>
              <a:ext uri="{FF2B5EF4-FFF2-40B4-BE49-F238E27FC236}">
                <a16:creationId xmlns:a16="http://schemas.microsoft.com/office/drawing/2014/main" xmlns="" id="{4EFED54B-A0C4-AD45-BC49-272F16D1A13E}"/>
              </a:ext>
            </a:extLst>
          </p:cNvPr>
          <p:cNvSpPr txBox="1"/>
          <p:nvPr/>
        </p:nvSpPr>
        <p:spPr>
          <a:xfrm>
            <a:off x="3018080" y="4974603"/>
            <a:ext cx="9172332" cy="584775"/>
          </a:xfrm>
          <a:prstGeom prst="rect">
            <a:avLst/>
          </a:prstGeom>
          <a:noFill/>
          <a:ln>
            <a:noFill/>
          </a:ln>
        </p:spPr>
        <p:txBody>
          <a:bodyPr wrap="square" rtlCol="0">
            <a:spAutoFit/>
          </a:bodyPr>
          <a:lstStyle/>
          <a:p>
            <a:r>
              <a:rPr lang="en-US" sz="3200" b="1" dirty="0" smtClean="0"/>
              <a:t>SAP OData Training</a:t>
            </a:r>
            <a:endParaRPr lang="en-US" sz="3200" b="1" dirty="0"/>
          </a:p>
        </p:txBody>
      </p:sp>
      <p:sp>
        <p:nvSpPr>
          <p:cNvPr id="22" name="Oval 21">
            <a:extLst>
              <a:ext uri="{FF2B5EF4-FFF2-40B4-BE49-F238E27FC236}">
                <a16:creationId xmlns:a16="http://schemas.microsoft.com/office/drawing/2014/main" xmlns="" id="{33AB4938-0A06-984F-B78F-061AE8D5D2E4}"/>
              </a:ext>
            </a:extLst>
          </p:cNvPr>
          <p:cNvSpPr/>
          <p:nvPr/>
        </p:nvSpPr>
        <p:spPr>
          <a:xfrm>
            <a:off x="406807" y="4225968"/>
            <a:ext cx="2330916" cy="2323475"/>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a:extLst>
              <a:ext uri="{FF2B5EF4-FFF2-40B4-BE49-F238E27FC236}">
                <a16:creationId xmlns:a16="http://schemas.microsoft.com/office/drawing/2014/main" xmlns=""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5218" y="4273700"/>
            <a:ext cx="2255744" cy="2228009"/>
          </a:xfrm>
          <a:prstGeom prst="rect">
            <a:avLst/>
          </a:prstGeom>
        </p:spPr>
      </p:pic>
      <p:sp>
        <p:nvSpPr>
          <p:cNvPr id="9" name="TextBox 8">
            <a:extLst>
              <a:ext uri="{FF2B5EF4-FFF2-40B4-BE49-F238E27FC236}">
                <a16:creationId xmlns:a16="http://schemas.microsoft.com/office/drawing/2014/main" xmlns="" id="{D06FB5FD-D3E3-CE41-828B-9FCCF170BE43}"/>
              </a:ext>
            </a:extLst>
          </p:cNvPr>
          <p:cNvSpPr txBox="1"/>
          <p:nvPr/>
        </p:nvSpPr>
        <p:spPr>
          <a:xfrm>
            <a:off x="3018080" y="5428324"/>
            <a:ext cx="5153068" cy="523220"/>
          </a:xfrm>
          <a:prstGeom prst="rect">
            <a:avLst/>
          </a:prstGeom>
          <a:noFill/>
        </p:spPr>
        <p:txBody>
          <a:bodyPr wrap="square" rtlCol="0">
            <a:spAutoFit/>
          </a:bodyPr>
          <a:lstStyle/>
          <a:p>
            <a:pPr fontAlgn="base">
              <a:spcBef>
                <a:spcPts val="19"/>
              </a:spcBef>
              <a:spcAft>
                <a:spcPts val="19"/>
              </a:spcAft>
            </a:pPr>
            <a:r>
              <a:rPr lang="en-US" sz="2800" spc="100" dirty="0">
                <a:solidFill>
                  <a:schemeClr val="tx2">
                    <a:lumMod val="75000"/>
                  </a:schemeClr>
                </a:solidFill>
                <a:latin typeface="Cooper Black" panose="0208090404030B020404" pitchFamily="18" charset="0"/>
                <a:cs typeface="Arial" panose="020B0604020202020204" pitchFamily="34" charset="0"/>
              </a:rPr>
              <a:t>Day - </a:t>
            </a:r>
            <a:r>
              <a:rPr lang="en-US" sz="2800" spc="100" dirty="0" smtClean="0">
                <a:solidFill>
                  <a:schemeClr val="tx2">
                    <a:lumMod val="75000"/>
                  </a:schemeClr>
                </a:solidFill>
                <a:latin typeface="Cooper Black" panose="0208090404030B020404" pitchFamily="18" charset="0"/>
                <a:cs typeface="Arial" panose="020B0604020202020204" pitchFamily="34" charset="0"/>
              </a:rPr>
              <a:t>6.</a:t>
            </a:r>
            <a:endParaRPr lang="en-US" sz="2800" spc="100" dirty="0">
              <a:solidFill>
                <a:schemeClr val="tx2">
                  <a:lumMod val="75000"/>
                </a:schemeClr>
              </a:solidFill>
              <a:latin typeface="Cooper Black" panose="0208090404030B020404" pitchFamily="18" charset="0"/>
              <a:cs typeface="Arial" panose="020B0604020202020204" pitchFamily="34" charset="0"/>
            </a:endParaRPr>
          </a:p>
        </p:txBody>
      </p:sp>
    </p:spTree>
    <p:extLst>
      <p:ext uri="{BB962C8B-B14F-4D97-AF65-F5344CB8AC3E}">
        <p14:creationId xmlns:p14="http://schemas.microsoft.com/office/powerpoint/2010/main" val="228087621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a:extLst>
              <a:ext uri="{FF2B5EF4-FFF2-40B4-BE49-F238E27FC236}">
                <a16:creationId xmlns:a16="http://schemas.microsoft.com/office/drawing/2014/main" xmlns="" id="{8D153262-0D22-EE4B-8422-E83531E442C3}"/>
              </a:ext>
            </a:extLst>
          </p:cNvPr>
          <p:cNvSpPr/>
          <p:nvPr/>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14" name="Picture 1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860088" y="419996"/>
            <a:ext cx="892498" cy="791393"/>
          </a:xfrm>
          <a:prstGeom prst="rect">
            <a:avLst/>
          </a:prstGeom>
        </p:spPr>
      </p:pic>
      <p:sp>
        <p:nvSpPr>
          <p:cNvPr id="10" name="TextBox 9">
            <a:extLst>
              <a:ext uri="{FF2B5EF4-FFF2-40B4-BE49-F238E27FC236}">
                <a16:creationId xmlns:a16="http://schemas.microsoft.com/office/drawing/2014/main" xmlns="" id="{CC39E87A-2CAF-CD41-98DC-4526D06794F9}"/>
              </a:ext>
            </a:extLst>
          </p:cNvPr>
          <p:cNvSpPr txBox="1"/>
          <p:nvPr/>
        </p:nvSpPr>
        <p:spPr>
          <a:xfrm>
            <a:off x="486808" y="3059668"/>
            <a:ext cx="5294060" cy="738664"/>
          </a:xfrm>
          <a:prstGeom prst="rect">
            <a:avLst/>
          </a:prstGeom>
          <a:noFill/>
          <a:ln>
            <a:noFill/>
          </a:ln>
        </p:spPr>
        <p:txBody>
          <a:bodyPr wrap="square" rtlCol="0">
            <a:spAutoFit/>
          </a:bodyPr>
          <a:lstStyle/>
          <a:p>
            <a:pPr lvl="0" defTabSz="914217"/>
            <a:r>
              <a:rPr lang="en-US" sz="4200" b="1" dirty="0">
                <a:solidFill>
                  <a:srgbClr val="FFFFFF"/>
                </a:solidFill>
                <a:latin typeface="Arial" panose="020B0604020202020204" pitchFamily="34" charset="0"/>
                <a:ea typeface="Cambria" panose="02040503050406030204" pitchFamily="18" charset="0"/>
                <a:cs typeface="Arial" panose="020B0604020202020204" pitchFamily="34" charset="0"/>
              </a:rPr>
              <a:t>Introduction</a:t>
            </a:r>
          </a:p>
        </p:txBody>
      </p:sp>
      <p:pic>
        <p:nvPicPr>
          <p:cNvPr id="11" name="Picture 10">
            <a:extLst>
              <a:ext uri="{FF2B5EF4-FFF2-40B4-BE49-F238E27FC236}">
                <a16:creationId xmlns:a16="http://schemas.microsoft.com/office/drawing/2014/main" xmlns=""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5" name="Title 1">
            <a:extLst>
              <a:ext uri="{FF2B5EF4-FFF2-40B4-BE49-F238E27FC236}">
                <a16:creationId xmlns:a16="http://schemas.microsoft.com/office/drawing/2014/main" xmlns="" id="{13EBA3E6-25D4-4BA0-BF9B-28343460C110}"/>
              </a:ext>
            </a:extLst>
          </p:cNvPr>
          <p:cNvSpPr txBox="1">
            <a:spLocks/>
          </p:cNvSpPr>
          <p:nvPr/>
        </p:nvSpPr>
        <p:spPr>
          <a:xfrm>
            <a:off x="655321" y="495335"/>
            <a:ext cx="10515600" cy="6407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dirty="0">
                <a:latin typeface="Cooper Black" panose="0208090404030B020404" pitchFamily="18" charset="0"/>
              </a:rPr>
              <a:t>Connectivity</a:t>
            </a:r>
          </a:p>
        </p:txBody>
      </p:sp>
      <p:sp>
        <p:nvSpPr>
          <p:cNvPr id="21" name="TextBox 20">
            <a:extLst>
              <a:ext uri="{FF2B5EF4-FFF2-40B4-BE49-F238E27FC236}">
                <a16:creationId xmlns:a16="http://schemas.microsoft.com/office/drawing/2014/main" xmlns="" id="{414875D0-394E-4AF2-A3E5-0E3479FCA849}"/>
              </a:ext>
            </a:extLst>
          </p:cNvPr>
          <p:cNvSpPr txBox="1"/>
          <p:nvPr/>
        </p:nvSpPr>
        <p:spPr>
          <a:xfrm>
            <a:off x="1127220" y="5863464"/>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02</a:t>
            </a:r>
            <a:endParaRPr lang="aa-ET" sz="3600" dirty="0">
              <a:solidFill>
                <a:schemeClr val="bg1"/>
              </a:solidFill>
            </a:endParaRPr>
          </a:p>
        </p:txBody>
      </p:sp>
      <p:sp>
        <p:nvSpPr>
          <p:cNvPr id="22" name="TextBox 21">
            <a:extLst>
              <a:ext uri="{FF2B5EF4-FFF2-40B4-BE49-F238E27FC236}">
                <a16:creationId xmlns:a16="http://schemas.microsoft.com/office/drawing/2014/main" xmlns="" id="{85D86FD3-2AA8-4AC3-8DC8-6F086208D51C}"/>
              </a:ext>
            </a:extLst>
          </p:cNvPr>
          <p:cNvSpPr txBox="1"/>
          <p:nvPr/>
        </p:nvSpPr>
        <p:spPr>
          <a:xfrm>
            <a:off x="2185457" y="4472351"/>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Software Innovation</a:t>
            </a:r>
            <a:endParaRPr lang="en-US" dirty="0">
              <a:solidFill>
                <a:schemeClr val="bg1"/>
              </a:solidFill>
              <a:latin typeface="Segoe UI" panose="020B0502040204020203" pitchFamily="34" charset="0"/>
              <a:cs typeface="Segoe UI" panose="020B0502040204020203" pitchFamily="34" charset="0"/>
            </a:endParaRPr>
          </a:p>
        </p:txBody>
      </p:sp>
      <p:sp>
        <p:nvSpPr>
          <p:cNvPr id="24" name="TextBox 23">
            <a:extLst>
              <a:ext uri="{FF2B5EF4-FFF2-40B4-BE49-F238E27FC236}">
                <a16:creationId xmlns:a16="http://schemas.microsoft.com/office/drawing/2014/main" xmlns="" id="{B7179A51-5460-4ADA-9A06-1ABE87F06D1D}"/>
              </a:ext>
            </a:extLst>
          </p:cNvPr>
          <p:cNvSpPr txBox="1"/>
          <p:nvPr/>
        </p:nvSpPr>
        <p:spPr>
          <a:xfrm>
            <a:off x="1127220" y="4504111"/>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01</a:t>
            </a:r>
            <a:endParaRPr lang="aa-ET" sz="3600" dirty="0">
              <a:solidFill>
                <a:schemeClr val="bg1"/>
              </a:solidFill>
            </a:endParaRPr>
          </a:p>
        </p:txBody>
      </p:sp>
      <p:sp>
        <p:nvSpPr>
          <p:cNvPr id="12" name="TextBox 11">
            <a:extLst>
              <a:ext uri="{FF2B5EF4-FFF2-40B4-BE49-F238E27FC236}">
                <a16:creationId xmlns="" xmlns:a16="http://schemas.microsoft.com/office/drawing/2014/main" id="{5C430C02-DD67-4E7F-81BC-3FE9A4559CC3}"/>
              </a:ext>
            </a:extLst>
          </p:cNvPr>
          <p:cNvSpPr txBox="1"/>
          <p:nvPr/>
        </p:nvSpPr>
        <p:spPr>
          <a:xfrm>
            <a:off x="677400" y="950521"/>
            <a:ext cx="9454891" cy="369332"/>
          </a:xfrm>
          <a:prstGeom prst="rect">
            <a:avLst/>
          </a:prstGeom>
          <a:noFill/>
        </p:spPr>
        <p:txBody>
          <a:bodyPr wrap="square" rtlCol="0">
            <a:spAutoFit/>
          </a:bodyPr>
          <a:lstStyle/>
          <a:p>
            <a:pPr>
              <a:defRPr/>
            </a:pPr>
            <a:r>
              <a:rPr lang="en-US" b="1" dirty="0">
                <a:solidFill>
                  <a:prstClr val="black"/>
                </a:solidFill>
                <a:latin typeface="Calibri" panose="020F0502020204030204"/>
              </a:rPr>
              <a:t>Step3: </a:t>
            </a:r>
            <a:r>
              <a:rPr lang="en-US" dirty="0">
                <a:solidFill>
                  <a:prstClr val="black"/>
                </a:solidFill>
                <a:latin typeface="Calibri" panose="020F0502020204030204"/>
              </a:rPr>
              <a:t>Now your system is ready go to browser and open </a:t>
            </a:r>
            <a:r>
              <a:rPr lang="en-US" dirty="0">
                <a:solidFill>
                  <a:prstClr val="black"/>
                </a:solidFill>
                <a:latin typeface="Calibri" panose="020F0502020204030204"/>
                <a:hlinkClick r:id="rId5"/>
              </a:rPr>
              <a:t>https://localhost:8443</a:t>
            </a:r>
            <a:r>
              <a:rPr lang="en-US" dirty="0">
                <a:solidFill>
                  <a:prstClr val="black"/>
                </a:solidFill>
                <a:latin typeface="Calibri" panose="020F0502020204030204"/>
              </a:rPr>
              <a:t> (port may changes)</a:t>
            </a:r>
            <a:endParaRPr lang="en-IN" sz="1800" b="0" i="0" dirty="0">
              <a:effectLst/>
              <a:latin typeface="Cooper Black" panose="0208090404030B020404" pitchFamily="18" charset="0"/>
            </a:endParaRPr>
          </a:p>
        </p:txBody>
      </p:sp>
      <p:pic>
        <p:nvPicPr>
          <p:cNvPr id="16" name="Picture 15">
            <a:extLst>
              <a:ext uri="{FF2B5EF4-FFF2-40B4-BE49-F238E27FC236}">
                <a16:creationId xmlns="" xmlns:a16="http://schemas.microsoft.com/office/drawing/2014/main" id="{09EFA6CD-C398-4B96-BAA9-F54120806F0D}"/>
              </a:ext>
            </a:extLst>
          </p:cNvPr>
          <p:cNvPicPr>
            <a:picLocks noChangeAspect="1"/>
          </p:cNvPicPr>
          <p:nvPr/>
        </p:nvPicPr>
        <p:blipFill>
          <a:blip r:embed="rId6"/>
          <a:stretch>
            <a:fillRect/>
          </a:stretch>
        </p:blipFill>
        <p:spPr>
          <a:xfrm>
            <a:off x="134765" y="1357952"/>
            <a:ext cx="5381654" cy="4817711"/>
          </a:xfrm>
          <a:prstGeom prst="rect">
            <a:avLst/>
          </a:prstGeom>
        </p:spPr>
      </p:pic>
      <p:pic>
        <p:nvPicPr>
          <p:cNvPr id="17" name="Picture 16">
            <a:extLst>
              <a:ext uri="{FF2B5EF4-FFF2-40B4-BE49-F238E27FC236}">
                <a16:creationId xmlns="" xmlns:a16="http://schemas.microsoft.com/office/drawing/2014/main" id="{49702B29-BCF5-4670-A9CE-64C515639E56}"/>
              </a:ext>
            </a:extLst>
          </p:cNvPr>
          <p:cNvPicPr>
            <a:picLocks noChangeAspect="1"/>
          </p:cNvPicPr>
          <p:nvPr/>
        </p:nvPicPr>
        <p:blipFill>
          <a:blip r:embed="rId7"/>
          <a:stretch>
            <a:fillRect/>
          </a:stretch>
        </p:blipFill>
        <p:spPr>
          <a:xfrm>
            <a:off x="6781800" y="1309677"/>
            <a:ext cx="5283199" cy="4884748"/>
          </a:xfrm>
          <a:prstGeom prst="rect">
            <a:avLst/>
          </a:prstGeom>
        </p:spPr>
      </p:pic>
      <p:sp>
        <p:nvSpPr>
          <p:cNvPr id="18" name="Arrow: Right 8">
            <a:extLst>
              <a:ext uri="{FF2B5EF4-FFF2-40B4-BE49-F238E27FC236}">
                <a16:creationId xmlns="" xmlns:a16="http://schemas.microsoft.com/office/drawing/2014/main" id="{1670A3A2-7495-43E0-8BB4-DC01A01BE010}"/>
              </a:ext>
            </a:extLst>
          </p:cNvPr>
          <p:cNvSpPr/>
          <p:nvPr/>
        </p:nvSpPr>
        <p:spPr>
          <a:xfrm>
            <a:off x="5516419" y="3312391"/>
            <a:ext cx="1265381" cy="59112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9" name="Footer Placeholder 45">
            <a:extLst>
              <a:ext uri="{FF2B5EF4-FFF2-40B4-BE49-F238E27FC236}">
                <a16:creationId xmlns:a16="http://schemas.microsoft.com/office/drawing/2014/main" xmlns="" id="{90E33047-DFF5-4690-8905-31E4C115EFDC}"/>
              </a:ext>
            </a:extLst>
          </p:cNvPr>
          <p:cNvSpPr txBox="1">
            <a:spLocks/>
          </p:cNvSpPr>
          <p:nvPr/>
        </p:nvSpPr>
        <p:spPr>
          <a:xfrm>
            <a:off x="9042400" y="6548582"/>
            <a:ext cx="3136272" cy="30941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b="1" dirty="0"/>
              <a:t>Trainer: Anubhav </a:t>
            </a:r>
            <a:r>
              <a:rPr lang="en-US" sz="1200" b="1" dirty="0" smtClean="0"/>
              <a:t>Oberoy &amp; Shubham Singh</a:t>
            </a:r>
            <a:endParaRPr lang="en-US" sz="1200" b="1" dirty="0"/>
          </a:p>
        </p:txBody>
      </p:sp>
    </p:spTree>
    <p:extLst>
      <p:ext uri="{BB962C8B-B14F-4D97-AF65-F5344CB8AC3E}">
        <p14:creationId xmlns:p14="http://schemas.microsoft.com/office/powerpoint/2010/main" val="409210755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a:extLst>
              <a:ext uri="{FF2B5EF4-FFF2-40B4-BE49-F238E27FC236}">
                <a16:creationId xmlns:a16="http://schemas.microsoft.com/office/drawing/2014/main" xmlns="" id="{8D153262-0D22-EE4B-8422-E83531E442C3}"/>
              </a:ext>
            </a:extLst>
          </p:cNvPr>
          <p:cNvSpPr/>
          <p:nvPr/>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14" name="Picture 1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860088" y="419996"/>
            <a:ext cx="892498" cy="791393"/>
          </a:xfrm>
          <a:prstGeom prst="rect">
            <a:avLst/>
          </a:prstGeom>
        </p:spPr>
      </p:pic>
      <p:sp>
        <p:nvSpPr>
          <p:cNvPr id="10" name="TextBox 9">
            <a:extLst>
              <a:ext uri="{FF2B5EF4-FFF2-40B4-BE49-F238E27FC236}">
                <a16:creationId xmlns:a16="http://schemas.microsoft.com/office/drawing/2014/main" xmlns="" id="{CC39E87A-2CAF-CD41-98DC-4526D06794F9}"/>
              </a:ext>
            </a:extLst>
          </p:cNvPr>
          <p:cNvSpPr txBox="1"/>
          <p:nvPr/>
        </p:nvSpPr>
        <p:spPr>
          <a:xfrm>
            <a:off x="486808" y="3059668"/>
            <a:ext cx="5294060" cy="738664"/>
          </a:xfrm>
          <a:prstGeom prst="rect">
            <a:avLst/>
          </a:prstGeom>
          <a:noFill/>
          <a:ln>
            <a:noFill/>
          </a:ln>
        </p:spPr>
        <p:txBody>
          <a:bodyPr wrap="square" rtlCol="0">
            <a:spAutoFit/>
          </a:bodyPr>
          <a:lstStyle/>
          <a:p>
            <a:pPr lvl="0" defTabSz="914217"/>
            <a:r>
              <a:rPr lang="en-US" sz="4200" b="1" dirty="0">
                <a:solidFill>
                  <a:srgbClr val="FFFFFF"/>
                </a:solidFill>
                <a:latin typeface="Arial" panose="020B0604020202020204" pitchFamily="34" charset="0"/>
                <a:ea typeface="Cambria" panose="02040503050406030204" pitchFamily="18" charset="0"/>
                <a:cs typeface="Arial" panose="020B0604020202020204" pitchFamily="34" charset="0"/>
              </a:rPr>
              <a:t>Introduction</a:t>
            </a:r>
          </a:p>
        </p:txBody>
      </p:sp>
      <p:pic>
        <p:nvPicPr>
          <p:cNvPr id="11" name="Picture 10">
            <a:extLst>
              <a:ext uri="{FF2B5EF4-FFF2-40B4-BE49-F238E27FC236}">
                <a16:creationId xmlns:a16="http://schemas.microsoft.com/office/drawing/2014/main" xmlns=""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5" name="Title 1">
            <a:extLst>
              <a:ext uri="{FF2B5EF4-FFF2-40B4-BE49-F238E27FC236}">
                <a16:creationId xmlns:a16="http://schemas.microsoft.com/office/drawing/2014/main" xmlns="" id="{13EBA3E6-25D4-4BA0-BF9B-28343460C110}"/>
              </a:ext>
            </a:extLst>
          </p:cNvPr>
          <p:cNvSpPr txBox="1">
            <a:spLocks/>
          </p:cNvSpPr>
          <p:nvPr/>
        </p:nvSpPr>
        <p:spPr>
          <a:xfrm>
            <a:off x="655321" y="495335"/>
            <a:ext cx="10515600" cy="6407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dirty="0">
                <a:latin typeface="Cooper Black" panose="0208090404030B020404" pitchFamily="18" charset="0"/>
              </a:rPr>
              <a:t>Connectivity</a:t>
            </a:r>
          </a:p>
        </p:txBody>
      </p:sp>
      <p:sp>
        <p:nvSpPr>
          <p:cNvPr id="19" name="TextBox 18">
            <a:extLst>
              <a:ext uri="{FF2B5EF4-FFF2-40B4-BE49-F238E27FC236}">
                <a16:creationId xmlns:a16="http://schemas.microsoft.com/office/drawing/2014/main" xmlns="" id="{0170E0F5-2AC9-46A0-8FB7-F6F2FAE52514}"/>
              </a:ext>
            </a:extLst>
          </p:cNvPr>
          <p:cNvSpPr txBox="1"/>
          <p:nvPr/>
        </p:nvSpPr>
        <p:spPr>
          <a:xfrm>
            <a:off x="2185457" y="5831704"/>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Hardware Innovation </a:t>
            </a:r>
            <a:endParaRPr lang="en-US" dirty="0">
              <a:solidFill>
                <a:schemeClr val="bg1"/>
              </a:solidFill>
              <a:latin typeface="Segoe UI" panose="020B0502040204020203" pitchFamily="34" charset="0"/>
              <a:cs typeface="Segoe UI" panose="020B0502040204020203" pitchFamily="34" charset="0"/>
            </a:endParaRPr>
          </a:p>
        </p:txBody>
      </p:sp>
      <p:sp>
        <p:nvSpPr>
          <p:cNvPr id="21" name="TextBox 20">
            <a:extLst>
              <a:ext uri="{FF2B5EF4-FFF2-40B4-BE49-F238E27FC236}">
                <a16:creationId xmlns:a16="http://schemas.microsoft.com/office/drawing/2014/main" xmlns="" id="{414875D0-394E-4AF2-A3E5-0E3479FCA849}"/>
              </a:ext>
            </a:extLst>
          </p:cNvPr>
          <p:cNvSpPr txBox="1"/>
          <p:nvPr/>
        </p:nvSpPr>
        <p:spPr>
          <a:xfrm>
            <a:off x="1127220" y="5863464"/>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02</a:t>
            </a:r>
            <a:endParaRPr lang="aa-ET" sz="3600" dirty="0">
              <a:solidFill>
                <a:schemeClr val="bg1"/>
              </a:solidFill>
            </a:endParaRPr>
          </a:p>
        </p:txBody>
      </p:sp>
      <p:sp>
        <p:nvSpPr>
          <p:cNvPr id="22" name="TextBox 21">
            <a:extLst>
              <a:ext uri="{FF2B5EF4-FFF2-40B4-BE49-F238E27FC236}">
                <a16:creationId xmlns:a16="http://schemas.microsoft.com/office/drawing/2014/main" xmlns="" id="{85D86FD3-2AA8-4AC3-8DC8-6F086208D51C}"/>
              </a:ext>
            </a:extLst>
          </p:cNvPr>
          <p:cNvSpPr txBox="1"/>
          <p:nvPr/>
        </p:nvSpPr>
        <p:spPr>
          <a:xfrm>
            <a:off x="2185457" y="4472351"/>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Software Innovation</a:t>
            </a:r>
            <a:endParaRPr lang="en-US" dirty="0">
              <a:solidFill>
                <a:schemeClr val="bg1"/>
              </a:solidFill>
              <a:latin typeface="Segoe UI" panose="020B0502040204020203" pitchFamily="34" charset="0"/>
              <a:cs typeface="Segoe UI" panose="020B0502040204020203" pitchFamily="34" charset="0"/>
            </a:endParaRPr>
          </a:p>
        </p:txBody>
      </p:sp>
      <p:sp>
        <p:nvSpPr>
          <p:cNvPr id="24" name="TextBox 23">
            <a:extLst>
              <a:ext uri="{FF2B5EF4-FFF2-40B4-BE49-F238E27FC236}">
                <a16:creationId xmlns:a16="http://schemas.microsoft.com/office/drawing/2014/main" xmlns="" id="{B7179A51-5460-4ADA-9A06-1ABE87F06D1D}"/>
              </a:ext>
            </a:extLst>
          </p:cNvPr>
          <p:cNvSpPr txBox="1"/>
          <p:nvPr/>
        </p:nvSpPr>
        <p:spPr>
          <a:xfrm>
            <a:off x="1127220" y="4504111"/>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01</a:t>
            </a:r>
            <a:endParaRPr lang="aa-ET" sz="3600" dirty="0">
              <a:solidFill>
                <a:schemeClr val="bg1"/>
              </a:solidFill>
            </a:endParaRPr>
          </a:p>
        </p:txBody>
      </p:sp>
      <p:sp>
        <p:nvSpPr>
          <p:cNvPr id="12" name="TextBox 11">
            <a:extLst>
              <a:ext uri="{FF2B5EF4-FFF2-40B4-BE49-F238E27FC236}">
                <a16:creationId xmlns="" xmlns:a16="http://schemas.microsoft.com/office/drawing/2014/main" id="{5C430C02-DD67-4E7F-81BC-3FE9A4559CC3}"/>
              </a:ext>
            </a:extLst>
          </p:cNvPr>
          <p:cNvSpPr txBox="1"/>
          <p:nvPr/>
        </p:nvSpPr>
        <p:spPr>
          <a:xfrm>
            <a:off x="680864" y="1001321"/>
            <a:ext cx="8894619" cy="369332"/>
          </a:xfrm>
          <a:prstGeom prst="rect">
            <a:avLst/>
          </a:prstGeom>
          <a:noFill/>
        </p:spPr>
        <p:txBody>
          <a:bodyPr wrap="square" rtlCol="0">
            <a:spAutoFit/>
          </a:bodyPr>
          <a:lstStyle/>
          <a:p>
            <a:pPr>
              <a:defRPr/>
            </a:pPr>
            <a:r>
              <a:rPr lang="en-US" b="1" dirty="0">
                <a:solidFill>
                  <a:prstClr val="black"/>
                </a:solidFill>
                <a:latin typeface="Calibri" panose="020F0502020204030204"/>
              </a:rPr>
              <a:t>Step4: </a:t>
            </a:r>
            <a:r>
              <a:rPr lang="en-US" dirty="0">
                <a:solidFill>
                  <a:prstClr val="black"/>
                </a:solidFill>
                <a:latin typeface="Calibri" panose="020F0502020204030204"/>
              </a:rPr>
              <a:t>Now we create a connection with our Cloud Account</a:t>
            </a:r>
            <a:endParaRPr lang="en-IN" sz="1800" b="0" i="0" dirty="0">
              <a:effectLst/>
              <a:latin typeface="Cooper Black" panose="0208090404030B020404" pitchFamily="18" charset="0"/>
            </a:endParaRPr>
          </a:p>
        </p:txBody>
      </p:sp>
      <p:pic>
        <p:nvPicPr>
          <p:cNvPr id="16" name="Picture 15">
            <a:extLst>
              <a:ext uri="{FF2B5EF4-FFF2-40B4-BE49-F238E27FC236}">
                <a16:creationId xmlns="" xmlns:a16="http://schemas.microsoft.com/office/drawing/2014/main" id="{F4E3BCD6-BAB5-4D3F-8978-B13D3EF16C18}"/>
              </a:ext>
            </a:extLst>
          </p:cNvPr>
          <p:cNvPicPr>
            <a:picLocks noChangeAspect="1"/>
          </p:cNvPicPr>
          <p:nvPr/>
        </p:nvPicPr>
        <p:blipFill>
          <a:blip r:embed="rId5"/>
          <a:stretch>
            <a:fillRect/>
          </a:stretch>
        </p:blipFill>
        <p:spPr>
          <a:xfrm>
            <a:off x="373738" y="1535753"/>
            <a:ext cx="10861964" cy="4769081"/>
          </a:xfrm>
          <a:prstGeom prst="rect">
            <a:avLst/>
          </a:prstGeom>
        </p:spPr>
      </p:pic>
      <p:sp>
        <p:nvSpPr>
          <p:cNvPr id="17" name="Footer Placeholder 45">
            <a:extLst>
              <a:ext uri="{FF2B5EF4-FFF2-40B4-BE49-F238E27FC236}">
                <a16:creationId xmlns:a16="http://schemas.microsoft.com/office/drawing/2014/main" xmlns="" id="{90E33047-DFF5-4690-8905-31E4C115EFDC}"/>
              </a:ext>
            </a:extLst>
          </p:cNvPr>
          <p:cNvSpPr txBox="1">
            <a:spLocks/>
          </p:cNvSpPr>
          <p:nvPr/>
        </p:nvSpPr>
        <p:spPr>
          <a:xfrm>
            <a:off x="9042400" y="6548582"/>
            <a:ext cx="3136272" cy="30941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b="1" dirty="0"/>
              <a:t>Trainer: Anubhav </a:t>
            </a:r>
            <a:r>
              <a:rPr lang="en-US" sz="1200" b="1" dirty="0" smtClean="0"/>
              <a:t>Oberoy &amp; Shubham Singh</a:t>
            </a:r>
            <a:endParaRPr lang="en-US" sz="1200" b="1" dirty="0"/>
          </a:p>
        </p:txBody>
      </p:sp>
    </p:spTree>
    <p:extLst>
      <p:ext uri="{BB962C8B-B14F-4D97-AF65-F5344CB8AC3E}">
        <p14:creationId xmlns:p14="http://schemas.microsoft.com/office/powerpoint/2010/main" val="102096549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a:extLst>
              <a:ext uri="{FF2B5EF4-FFF2-40B4-BE49-F238E27FC236}">
                <a16:creationId xmlns:a16="http://schemas.microsoft.com/office/drawing/2014/main" xmlns="" id="{8D153262-0D22-EE4B-8422-E83531E442C3}"/>
              </a:ext>
            </a:extLst>
          </p:cNvPr>
          <p:cNvSpPr/>
          <p:nvPr/>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14" name="Picture 1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860088" y="419996"/>
            <a:ext cx="892498" cy="791393"/>
          </a:xfrm>
          <a:prstGeom prst="rect">
            <a:avLst/>
          </a:prstGeom>
        </p:spPr>
      </p:pic>
      <p:sp>
        <p:nvSpPr>
          <p:cNvPr id="10" name="TextBox 9">
            <a:extLst>
              <a:ext uri="{FF2B5EF4-FFF2-40B4-BE49-F238E27FC236}">
                <a16:creationId xmlns:a16="http://schemas.microsoft.com/office/drawing/2014/main" xmlns="" id="{CC39E87A-2CAF-CD41-98DC-4526D06794F9}"/>
              </a:ext>
            </a:extLst>
          </p:cNvPr>
          <p:cNvSpPr txBox="1"/>
          <p:nvPr/>
        </p:nvSpPr>
        <p:spPr>
          <a:xfrm>
            <a:off x="486808" y="3059668"/>
            <a:ext cx="5294060" cy="738664"/>
          </a:xfrm>
          <a:prstGeom prst="rect">
            <a:avLst/>
          </a:prstGeom>
          <a:noFill/>
          <a:ln>
            <a:noFill/>
          </a:ln>
        </p:spPr>
        <p:txBody>
          <a:bodyPr wrap="square" rtlCol="0">
            <a:spAutoFit/>
          </a:bodyPr>
          <a:lstStyle/>
          <a:p>
            <a:pPr lvl="0" defTabSz="914217"/>
            <a:r>
              <a:rPr lang="en-US" sz="4200" b="1" dirty="0">
                <a:solidFill>
                  <a:srgbClr val="FFFFFF"/>
                </a:solidFill>
                <a:latin typeface="Arial" panose="020B0604020202020204" pitchFamily="34" charset="0"/>
                <a:ea typeface="Cambria" panose="02040503050406030204" pitchFamily="18" charset="0"/>
                <a:cs typeface="Arial" panose="020B0604020202020204" pitchFamily="34" charset="0"/>
              </a:rPr>
              <a:t>Introduction</a:t>
            </a:r>
          </a:p>
        </p:txBody>
      </p:sp>
      <p:pic>
        <p:nvPicPr>
          <p:cNvPr id="11" name="Picture 10">
            <a:extLst>
              <a:ext uri="{FF2B5EF4-FFF2-40B4-BE49-F238E27FC236}">
                <a16:creationId xmlns:a16="http://schemas.microsoft.com/office/drawing/2014/main" xmlns=""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5" name="Title 1">
            <a:extLst>
              <a:ext uri="{FF2B5EF4-FFF2-40B4-BE49-F238E27FC236}">
                <a16:creationId xmlns:a16="http://schemas.microsoft.com/office/drawing/2014/main" xmlns="" id="{13EBA3E6-25D4-4BA0-BF9B-28343460C110}"/>
              </a:ext>
            </a:extLst>
          </p:cNvPr>
          <p:cNvSpPr txBox="1">
            <a:spLocks/>
          </p:cNvSpPr>
          <p:nvPr/>
        </p:nvSpPr>
        <p:spPr>
          <a:xfrm>
            <a:off x="655321" y="495335"/>
            <a:ext cx="10515600" cy="6407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dirty="0">
                <a:latin typeface="Cooper Black" panose="0208090404030B020404" pitchFamily="18" charset="0"/>
              </a:rPr>
              <a:t>Connectivity</a:t>
            </a:r>
          </a:p>
        </p:txBody>
      </p:sp>
      <p:sp>
        <p:nvSpPr>
          <p:cNvPr id="19" name="TextBox 18">
            <a:extLst>
              <a:ext uri="{FF2B5EF4-FFF2-40B4-BE49-F238E27FC236}">
                <a16:creationId xmlns:a16="http://schemas.microsoft.com/office/drawing/2014/main" xmlns="" id="{0170E0F5-2AC9-46A0-8FB7-F6F2FAE52514}"/>
              </a:ext>
            </a:extLst>
          </p:cNvPr>
          <p:cNvSpPr txBox="1"/>
          <p:nvPr/>
        </p:nvSpPr>
        <p:spPr>
          <a:xfrm>
            <a:off x="2185457" y="5831704"/>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Hardware Innovation </a:t>
            </a:r>
            <a:endParaRPr lang="en-US" dirty="0">
              <a:solidFill>
                <a:schemeClr val="bg1"/>
              </a:solidFill>
              <a:latin typeface="Segoe UI" panose="020B0502040204020203" pitchFamily="34" charset="0"/>
              <a:cs typeface="Segoe UI" panose="020B0502040204020203" pitchFamily="34" charset="0"/>
            </a:endParaRPr>
          </a:p>
        </p:txBody>
      </p:sp>
      <p:sp>
        <p:nvSpPr>
          <p:cNvPr id="21" name="TextBox 20">
            <a:extLst>
              <a:ext uri="{FF2B5EF4-FFF2-40B4-BE49-F238E27FC236}">
                <a16:creationId xmlns:a16="http://schemas.microsoft.com/office/drawing/2014/main" xmlns="" id="{414875D0-394E-4AF2-A3E5-0E3479FCA849}"/>
              </a:ext>
            </a:extLst>
          </p:cNvPr>
          <p:cNvSpPr txBox="1"/>
          <p:nvPr/>
        </p:nvSpPr>
        <p:spPr>
          <a:xfrm>
            <a:off x="1127220" y="5863464"/>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02</a:t>
            </a:r>
            <a:endParaRPr lang="aa-ET" sz="3600" dirty="0">
              <a:solidFill>
                <a:schemeClr val="bg1"/>
              </a:solidFill>
            </a:endParaRPr>
          </a:p>
        </p:txBody>
      </p:sp>
      <p:sp>
        <p:nvSpPr>
          <p:cNvPr id="22" name="TextBox 21">
            <a:extLst>
              <a:ext uri="{FF2B5EF4-FFF2-40B4-BE49-F238E27FC236}">
                <a16:creationId xmlns:a16="http://schemas.microsoft.com/office/drawing/2014/main" xmlns="" id="{85D86FD3-2AA8-4AC3-8DC8-6F086208D51C}"/>
              </a:ext>
            </a:extLst>
          </p:cNvPr>
          <p:cNvSpPr txBox="1"/>
          <p:nvPr/>
        </p:nvSpPr>
        <p:spPr>
          <a:xfrm>
            <a:off x="2185457" y="4472351"/>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Software Innovation</a:t>
            </a:r>
            <a:endParaRPr lang="en-US" dirty="0">
              <a:solidFill>
                <a:schemeClr val="bg1"/>
              </a:solidFill>
              <a:latin typeface="Segoe UI" panose="020B0502040204020203" pitchFamily="34" charset="0"/>
              <a:cs typeface="Segoe UI" panose="020B0502040204020203" pitchFamily="34" charset="0"/>
            </a:endParaRPr>
          </a:p>
        </p:txBody>
      </p:sp>
      <p:sp>
        <p:nvSpPr>
          <p:cNvPr id="24" name="TextBox 23">
            <a:extLst>
              <a:ext uri="{FF2B5EF4-FFF2-40B4-BE49-F238E27FC236}">
                <a16:creationId xmlns:a16="http://schemas.microsoft.com/office/drawing/2014/main" xmlns="" id="{B7179A51-5460-4ADA-9A06-1ABE87F06D1D}"/>
              </a:ext>
            </a:extLst>
          </p:cNvPr>
          <p:cNvSpPr txBox="1"/>
          <p:nvPr/>
        </p:nvSpPr>
        <p:spPr>
          <a:xfrm>
            <a:off x="1127220" y="4504111"/>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01</a:t>
            </a:r>
            <a:endParaRPr lang="aa-ET" sz="3600" dirty="0">
              <a:solidFill>
                <a:schemeClr val="bg1"/>
              </a:solidFill>
            </a:endParaRPr>
          </a:p>
        </p:txBody>
      </p:sp>
      <p:sp>
        <p:nvSpPr>
          <p:cNvPr id="12" name="TextBox 11">
            <a:extLst>
              <a:ext uri="{FF2B5EF4-FFF2-40B4-BE49-F238E27FC236}">
                <a16:creationId xmlns="" xmlns:a16="http://schemas.microsoft.com/office/drawing/2014/main" id="{5C430C02-DD67-4E7F-81BC-3FE9A4559CC3}"/>
              </a:ext>
            </a:extLst>
          </p:cNvPr>
          <p:cNvSpPr txBox="1"/>
          <p:nvPr/>
        </p:nvSpPr>
        <p:spPr>
          <a:xfrm>
            <a:off x="782464" y="1014021"/>
            <a:ext cx="8894619" cy="369332"/>
          </a:xfrm>
          <a:prstGeom prst="rect">
            <a:avLst/>
          </a:prstGeom>
          <a:noFill/>
        </p:spPr>
        <p:txBody>
          <a:bodyPr wrap="square" rtlCol="0">
            <a:spAutoFit/>
          </a:bodyPr>
          <a:lstStyle/>
          <a:p>
            <a:pPr>
              <a:defRPr/>
            </a:pPr>
            <a:r>
              <a:rPr lang="en-US" b="1" dirty="0" smtClean="0">
                <a:solidFill>
                  <a:prstClr val="black"/>
                </a:solidFill>
                <a:latin typeface="Calibri" panose="020F0502020204030204"/>
              </a:rPr>
              <a:t>Step5: </a:t>
            </a:r>
            <a:r>
              <a:rPr lang="en-US" dirty="0">
                <a:solidFill>
                  <a:prstClr val="black"/>
                </a:solidFill>
                <a:latin typeface="Calibri" panose="020F0502020204030204"/>
              </a:rPr>
              <a:t>Check the connection on Hana Cloud Account </a:t>
            </a:r>
            <a:endParaRPr lang="en-IN" sz="1800" b="0" i="0" dirty="0">
              <a:effectLst/>
              <a:latin typeface="Cooper Black" panose="0208090404030B020404" pitchFamily="18" charset="0"/>
            </a:endParaRPr>
          </a:p>
        </p:txBody>
      </p:sp>
      <p:pic>
        <p:nvPicPr>
          <p:cNvPr id="16" name="Picture 2">
            <a:extLst>
              <a:ext uri="{FF2B5EF4-FFF2-40B4-BE49-F238E27FC236}">
                <a16:creationId xmlns="" xmlns:a16="http://schemas.microsoft.com/office/drawing/2014/main" id="{80F72ED7-0871-4487-8F6B-A4815588F20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2464" y="1523567"/>
            <a:ext cx="10252364" cy="4982008"/>
          </a:xfrm>
          <a:prstGeom prst="rect">
            <a:avLst/>
          </a:prstGeom>
          <a:noFill/>
          <a:extLst>
            <a:ext uri="{909E8E84-426E-40DD-AFC4-6F175D3DCCD1}">
              <a14:hiddenFill xmlns:a14="http://schemas.microsoft.com/office/drawing/2010/main">
                <a:solidFill>
                  <a:srgbClr val="FFFFFF"/>
                </a:solidFill>
              </a14:hiddenFill>
            </a:ext>
          </a:extLst>
        </p:spPr>
      </p:pic>
      <p:sp>
        <p:nvSpPr>
          <p:cNvPr id="17" name="Footer Placeholder 45">
            <a:extLst>
              <a:ext uri="{FF2B5EF4-FFF2-40B4-BE49-F238E27FC236}">
                <a16:creationId xmlns:a16="http://schemas.microsoft.com/office/drawing/2014/main" xmlns="" id="{90E33047-DFF5-4690-8905-31E4C115EFDC}"/>
              </a:ext>
            </a:extLst>
          </p:cNvPr>
          <p:cNvSpPr txBox="1">
            <a:spLocks/>
          </p:cNvSpPr>
          <p:nvPr/>
        </p:nvSpPr>
        <p:spPr>
          <a:xfrm>
            <a:off x="9042400" y="6548582"/>
            <a:ext cx="3136272" cy="30941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b="1" dirty="0"/>
              <a:t>Trainer: Anubhav </a:t>
            </a:r>
            <a:r>
              <a:rPr lang="en-US" sz="1200" b="1" dirty="0" smtClean="0"/>
              <a:t>Oberoy &amp; Shubham Singh</a:t>
            </a:r>
            <a:endParaRPr lang="en-US" sz="1200" b="1" dirty="0"/>
          </a:p>
        </p:txBody>
      </p:sp>
    </p:spTree>
    <p:extLst>
      <p:ext uri="{BB962C8B-B14F-4D97-AF65-F5344CB8AC3E}">
        <p14:creationId xmlns:p14="http://schemas.microsoft.com/office/powerpoint/2010/main" val="257238881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a:extLst>
              <a:ext uri="{FF2B5EF4-FFF2-40B4-BE49-F238E27FC236}">
                <a16:creationId xmlns:a16="http://schemas.microsoft.com/office/drawing/2014/main" xmlns="" id="{8D153262-0D22-EE4B-8422-E83531E442C3}"/>
              </a:ext>
            </a:extLst>
          </p:cNvPr>
          <p:cNvSpPr/>
          <p:nvPr/>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14" name="Picture 1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860088" y="419996"/>
            <a:ext cx="892498" cy="791393"/>
          </a:xfrm>
          <a:prstGeom prst="rect">
            <a:avLst/>
          </a:prstGeom>
        </p:spPr>
      </p:pic>
      <p:sp>
        <p:nvSpPr>
          <p:cNvPr id="10" name="TextBox 9">
            <a:extLst>
              <a:ext uri="{FF2B5EF4-FFF2-40B4-BE49-F238E27FC236}">
                <a16:creationId xmlns:a16="http://schemas.microsoft.com/office/drawing/2014/main" xmlns="" id="{CC39E87A-2CAF-CD41-98DC-4526D06794F9}"/>
              </a:ext>
            </a:extLst>
          </p:cNvPr>
          <p:cNvSpPr txBox="1"/>
          <p:nvPr/>
        </p:nvSpPr>
        <p:spPr>
          <a:xfrm>
            <a:off x="486808" y="3059668"/>
            <a:ext cx="5294060" cy="738664"/>
          </a:xfrm>
          <a:prstGeom prst="rect">
            <a:avLst/>
          </a:prstGeom>
          <a:noFill/>
          <a:ln>
            <a:noFill/>
          </a:ln>
        </p:spPr>
        <p:txBody>
          <a:bodyPr wrap="square" rtlCol="0">
            <a:spAutoFit/>
          </a:bodyPr>
          <a:lstStyle/>
          <a:p>
            <a:pPr lvl="0" defTabSz="914217"/>
            <a:r>
              <a:rPr lang="en-US" sz="4200" b="1" dirty="0">
                <a:solidFill>
                  <a:srgbClr val="FFFFFF"/>
                </a:solidFill>
                <a:latin typeface="Arial" panose="020B0604020202020204" pitchFamily="34" charset="0"/>
                <a:ea typeface="Cambria" panose="02040503050406030204" pitchFamily="18" charset="0"/>
                <a:cs typeface="Arial" panose="020B0604020202020204" pitchFamily="34" charset="0"/>
              </a:rPr>
              <a:t>Introduction</a:t>
            </a:r>
          </a:p>
        </p:txBody>
      </p:sp>
      <p:pic>
        <p:nvPicPr>
          <p:cNvPr id="11" name="Picture 10">
            <a:extLst>
              <a:ext uri="{FF2B5EF4-FFF2-40B4-BE49-F238E27FC236}">
                <a16:creationId xmlns:a16="http://schemas.microsoft.com/office/drawing/2014/main" xmlns=""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5" name="Title 1">
            <a:extLst>
              <a:ext uri="{FF2B5EF4-FFF2-40B4-BE49-F238E27FC236}">
                <a16:creationId xmlns:a16="http://schemas.microsoft.com/office/drawing/2014/main" xmlns="" id="{13EBA3E6-25D4-4BA0-BF9B-28343460C110}"/>
              </a:ext>
            </a:extLst>
          </p:cNvPr>
          <p:cNvSpPr txBox="1">
            <a:spLocks/>
          </p:cNvSpPr>
          <p:nvPr/>
        </p:nvSpPr>
        <p:spPr>
          <a:xfrm>
            <a:off x="655321" y="495335"/>
            <a:ext cx="10515600" cy="6407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dirty="0">
                <a:latin typeface="Cooper Black" panose="0208090404030B020404" pitchFamily="18" charset="0"/>
              </a:rPr>
              <a:t>Connectivity</a:t>
            </a:r>
          </a:p>
        </p:txBody>
      </p:sp>
      <p:sp>
        <p:nvSpPr>
          <p:cNvPr id="19" name="TextBox 18">
            <a:extLst>
              <a:ext uri="{FF2B5EF4-FFF2-40B4-BE49-F238E27FC236}">
                <a16:creationId xmlns:a16="http://schemas.microsoft.com/office/drawing/2014/main" xmlns="" id="{0170E0F5-2AC9-46A0-8FB7-F6F2FAE52514}"/>
              </a:ext>
            </a:extLst>
          </p:cNvPr>
          <p:cNvSpPr txBox="1"/>
          <p:nvPr/>
        </p:nvSpPr>
        <p:spPr>
          <a:xfrm>
            <a:off x="2185457" y="5831704"/>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Hardware Innovation </a:t>
            </a:r>
            <a:endParaRPr lang="en-US" dirty="0">
              <a:solidFill>
                <a:schemeClr val="bg1"/>
              </a:solidFill>
              <a:latin typeface="Segoe UI" panose="020B0502040204020203" pitchFamily="34" charset="0"/>
              <a:cs typeface="Segoe UI" panose="020B0502040204020203" pitchFamily="34" charset="0"/>
            </a:endParaRPr>
          </a:p>
        </p:txBody>
      </p:sp>
      <p:sp>
        <p:nvSpPr>
          <p:cNvPr id="21" name="TextBox 20">
            <a:extLst>
              <a:ext uri="{FF2B5EF4-FFF2-40B4-BE49-F238E27FC236}">
                <a16:creationId xmlns:a16="http://schemas.microsoft.com/office/drawing/2014/main" xmlns="" id="{414875D0-394E-4AF2-A3E5-0E3479FCA849}"/>
              </a:ext>
            </a:extLst>
          </p:cNvPr>
          <p:cNvSpPr txBox="1"/>
          <p:nvPr/>
        </p:nvSpPr>
        <p:spPr>
          <a:xfrm>
            <a:off x="1127220" y="5863464"/>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02</a:t>
            </a:r>
            <a:endParaRPr lang="aa-ET" sz="3600" dirty="0">
              <a:solidFill>
                <a:schemeClr val="bg1"/>
              </a:solidFill>
            </a:endParaRPr>
          </a:p>
        </p:txBody>
      </p:sp>
      <p:sp>
        <p:nvSpPr>
          <p:cNvPr id="22" name="TextBox 21">
            <a:extLst>
              <a:ext uri="{FF2B5EF4-FFF2-40B4-BE49-F238E27FC236}">
                <a16:creationId xmlns:a16="http://schemas.microsoft.com/office/drawing/2014/main" xmlns="" id="{85D86FD3-2AA8-4AC3-8DC8-6F086208D51C}"/>
              </a:ext>
            </a:extLst>
          </p:cNvPr>
          <p:cNvSpPr txBox="1"/>
          <p:nvPr/>
        </p:nvSpPr>
        <p:spPr>
          <a:xfrm>
            <a:off x="2185457" y="4472351"/>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Software Innovation</a:t>
            </a:r>
            <a:endParaRPr lang="en-US" dirty="0">
              <a:solidFill>
                <a:schemeClr val="bg1"/>
              </a:solidFill>
              <a:latin typeface="Segoe UI" panose="020B0502040204020203" pitchFamily="34" charset="0"/>
              <a:cs typeface="Segoe UI" panose="020B0502040204020203" pitchFamily="34" charset="0"/>
            </a:endParaRPr>
          </a:p>
        </p:txBody>
      </p:sp>
      <p:sp>
        <p:nvSpPr>
          <p:cNvPr id="24" name="TextBox 23">
            <a:extLst>
              <a:ext uri="{FF2B5EF4-FFF2-40B4-BE49-F238E27FC236}">
                <a16:creationId xmlns:a16="http://schemas.microsoft.com/office/drawing/2014/main" xmlns="" id="{B7179A51-5460-4ADA-9A06-1ABE87F06D1D}"/>
              </a:ext>
            </a:extLst>
          </p:cNvPr>
          <p:cNvSpPr txBox="1"/>
          <p:nvPr/>
        </p:nvSpPr>
        <p:spPr>
          <a:xfrm>
            <a:off x="1127220" y="4504111"/>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01</a:t>
            </a:r>
            <a:endParaRPr lang="aa-ET" sz="3600" dirty="0">
              <a:solidFill>
                <a:schemeClr val="bg1"/>
              </a:solidFill>
            </a:endParaRPr>
          </a:p>
        </p:txBody>
      </p:sp>
      <p:sp>
        <p:nvSpPr>
          <p:cNvPr id="12" name="TextBox 11">
            <a:extLst>
              <a:ext uri="{FF2B5EF4-FFF2-40B4-BE49-F238E27FC236}">
                <a16:creationId xmlns="" xmlns:a16="http://schemas.microsoft.com/office/drawing/2014/main" id="{5C430C02-DD67-4E7F-81BC-3FE9A4559CC3}"/>
              </a:ext>
            </a:extLst>
          </p:cNvPr>
          <p:cNvSpPr txBox="1"/>
          <p:nvPr/>
        </p:nvSpPr>
        <p:spPr>
          <a:xfrm>
            <a:off x="731664" y="1026721"/>
            <a:ext cx="8894619" cy="369332"/>
          </a:xfrm>
          <a:prstGeom prst="rect">
            <a:avLst/>
          </a:prstGeom>
          <a:noFill/>
        </p:spPr>
        <p:txBody>
          <a:bodyPr wrap="square" rtlCol="0">
            <a:spAutoFit/>
          </a:bodyPr>
          <a:lstStyle/>
          <a:p>
            <a:pPr>
              <a:defRPr/>
            </a:pPr>
            <a:r>
              <a:rPr lang="en-US" b="1" dirty="0" smtClean="0">
                <a:solidFill>
                  <a:prstClr val="black"/>
                </a:solidFill>
                <a:latin typeface="Calibri" panose="020F0502020204030204"/>
              </a:rPr>
              <a:t>Step6: </a:t>
            </a:r>
            <a:r>
              <a:rPr lang="en-US" dirty="0">
                <a:solidFill>
                  <a:prstClr val="black"/>
                </a:solidFill>
                <a:latin typeface="Calibri" panose="020F0502020204030204"/>
              </a:rPr>
              <a:t>Connect on-premise system to cloud using SCC</a:t>
            </a:r>
            <a:endParaRPr lang="en-IN" sz="1800" b="0" i="0" dirty="0">
              <a:effectLst/>
              <a:latin typeface="Cooper Black" panose="0208090404030B020404" pitchFamily="18" charset="0"/>
            </a:endParaRPr>
          </a:p>
        </p:txBody>
      </p:sp>
      <p:pic>
        <p:nvPicPr>
          <p:cNvPr id="16" name="Picture 15">
            <a:extLst>
              <a:ext uri="{FF2B5EF4-FFF2-40B4-BE49-F238E27FC236}">
                <a16:creationId xmlns="" xmlns:a16="http://schemas.microsoft.com/office/drawing/2014/main" id="{AEE31226-87A3-4C50-B241-58FFC6507F54}"/>
              </a:ext>
            </a:extLst>
          </p:cNvPr>
          <p:cNvPicPr>
            <a:picLocks noChangeAspect="1"/>
          </p:cNvPicPr>
          <p:nvPr/>
        </p:nvPicPr>
        <p:blipFill>
          <a:blip r:embed="rId5"/>
          <a:stretch>
            <a:fillRect/>
          </a:stretch>
        </p:blipFill>
        <p:spPr>
          <a:xfrm>
            <a:off x="299864" y="1826543"/>
            <a:ext cx="2555327" cy="2266099"/>
          </a:xfrm>
          <a:prstGeom prst="rect">
            <a:avLst/>
          </a:prstGeom>
        </p:spPr>
      </p:pic>
      <p:pic>
        <p:nvPicPr>
          <p:cNvPr id="17" name="Picture 16">
            <a:extLst>
              <a:ext uri="{FF2B5EF4-FFF2-40B4-BE49-F238E27FC236}">
                <a16:creationId xmlns="" xmlns:a16="http://schemas.microsoft.com/office/drawing/2014/main" id="{EC6EAFE9-4CF3-4610-9B6B-D12658E47415}"/>
              </a:ext>
            </a:extLst>
          </p:cNvPr>
          <p:cNvPicPr>
            <a:picLocks noChangeAspect="1"/>
          </p:cNvPicPr>
          <p:nvPr/>
        </p:nvPicPr>
        <p:blipFill>
          <a:blip r:embed="rId6"/>
          <a:stretch>
            <a:fillRect/>
          </a:stretch>
        </p:blipFill>
        <p:spPr>
          <a:xfrm>
            <a:off x="3627541" y="1826541"/>
            <a:ext cx="2318327" cy="2266099"/>
          </a:xfrm>
          <a:prstGeom prst="rect">
            <a:avLst/>
          </a:prstGeom>
        </p:spPr>
      </p:pic>
      <p:pic>
        <p:nvPicPr>
          <p:cNvPr id="18" name="Picture 17">
            <a:extLst>
              <a:ext uri="{FF2B5EF4-FFF2-40B4-BE49-F238E27FC236}">
                <a16:creationId xmlns="" xmlns:a16="http://schemas.microsoft.com/office/drawing/2014/main" id="{F8E2F10A-D3ED-4C72-813A-6D067CC056B0}"/>
              </a:ext>
            </a:extLst>
          </p:cNvPr>
          <p:cNvPicPr>
            <a:picLocks noChangeAspect="1"/>
          </p:cNvPicPr>
          <p:nvPr/>
        </p:nvPicPr>
        <p:blipFill>
          <a:blip r:embed="rId7"/>
          <a:stretch>
            <a:fillRect/>
          </a:stretch>
        </p:blipFill>
        <p:spPr>
          <a:xfrm>
            <a:off x="6668111" y="1797645"/>
            <a:ext cx="2318327" cy="2323889"/>
          </a:xfrm>
          <a:prstGeom prst="rect">
            <a:avLst/>
          </a:prstGeom>
        </p:spPr>
      </p:pic>
      <p:pic>
        <p:nvPicPr>
          <p:cNvPr id="20" name="Picture 19">
            <a:extLst>
              <a:ext uri="{FF2B5EF4-FFF2-40B4-BE49-F238E27FC236}">
                <a16:creationId xmlns="" xmlns:a16="http://schemas.microsoft.com/office/drawing/2014/main" id="{D89EFFC4-2121-490B-A448-751B4FBF8B5F}"/>
              </a:ext>
            </a:extLst>
          </p:cNvPr>
          <p:cNvPicPr>
            <a:picLocks noChangeAspect="1"/>
          </p:cNvPicPr>
          <p:nvPr/>
        </p:nvPicPr>
        <p:blipFill>
          <a:blip r:embed="rId8"/>
          <a:stretch>
            <a:fillRect/>
          </a:stretch>
        </p:blipFill>
        <p:spPr>
          <a:xfrm>
            <a:off x="9708682" y="1826541"/>
            <a:ext cx="2131778" cy="2323889"/>
          </a:xfrm>
          <a:prstGeom prst="rect">
            <a:avLst/>
          </a:prstGeom>
        </p:spPr>
      </p:pic>
      <p:pic>
        <p:nvPicPr>
          <p:cNvPr id="23" name="Picture 22">
            <a:extLst>
              <a:ext uri="{FF2B5EF4-FFF2-40B4-BE49-F238E27FC236}">
                <a16:creationId xmlns="" xmlns:a16="http://schemas.microsoft.com/office/drawing/2014/main" id="{34633EB9-0BCF-4356-A24F-8368CFB3522C}"/>
              </a:ext>
            </a:extLst>
          </p:cNvPr>
          <p:cNvPicPr>
            <a:picLocks noChangeAspect="1"/>
          </p:cNvPicPr>
          <p:nvPr/>
        </p:nvPicPr>
        <p:blipFill>
          <a:blip r:embed="rId9"/>
          <a:stretch>
            <a:fillRect/>
          </a:stretch>
        </p:blipFill>
        <p:spPr>
          <a:xfrm>
            <a:off x="9708683" y="4541982"/>
            <a:ext cx="2131778" cy="1923968"/>
          </a:xfrm>
          <a:prstGeom prst="rect">
            <a:avLst/>
          </a:prstGeom>
        </p:spPr>
      </p:pic>
      <p:pic>
        <p:nvPicPr>
          <p:cNvPr id="25" name="Picture 24">
            <a:extLst>
              <a:ext uri="{FF2B5EF4-FFF2-40B4-BE49-F238E27FC236}">
                <a16:creationId xmlns="" xmlns:a16="http://schemas.microsoft.com/office/drawing/2014/main" id="{2D6EDA76-677D-4089-B3D9-5AD7C1A74040}"/>
              </a:ext>
            </a:extLst>
          </p:cNvPr>
          <p:cNvPicPr>
            <a:picLocks noChangeAspect="1"/>
          </p:cNvPicPr>
          <p:nvPr/>
        </p:nvPicPr>
        <p:blipFill>
          <a:blip r:embed="rId10"/>
          <a:stretch>
            <a:fillRect/>
          </a:stretch>
        </p:blipFill>
        <p:spPr>
          <a:xfrm>
            <a:off x="6602607" y="4541982"/>
            <a:ext cx="2449334" cy="1923968"/>
          </a:xfrm>
          <a:prstGeom prst="rect">
            <a:avLst/>
          </a:prstGeom>
        </p:spPr>
      </p:pic>
      <p:pic>
        <p:nvPicPr>
          <p:cNvPr id="26" name="Picture 25">
            <a:extLst>
              <a:ext uri="{FF2B5EF4-FFF2-40B4-BE49-F238E27FC236}">
                <a16:creationId xmlns="" xmlns:a16="http://schemas.microsoft.com/office/drawing/2014/main" id="{53CB503E-6003-4DA2-8DC4-FA80C520FAFE}"/>
              </a:ext>
            </a:extLst>
          </p:cNvPr>
          <p:cNvPicPr>
            <a:picLocks noChangeAspect="1"/>
          </p:cNvPicPr>
          <p:nvPr/>
        </p:nvPicPr>
        <p:blipFill>
          <a:blip r:embed="rId11"/>
          <a:stretch>
            <a:fillRect/>
          </a:stretch>
        </p:blipFill>
        <p:spPr>
          <a:xfrm>
            <a:off x="3627541" y="4523128"/>
            <a:ext cx="2318327" cy="1923969"/>
          </a:xfrm>
          <a:prstGeom prst="rect">
            <a:avLst/>
          </a:prstGeom>
        </p:spPr>
      </p:pic>
      <p:sp>
        <p:nvSpPr>
          <p:cNvPr id="27" name="Arrow: Chevron 21">
            <a:extLst>
              <a:ext uri="{FF2B5EF4-FFF2-40B4-BE49-F238E27FC236}">
                <a16:creationId xmlns="" xmlns:a16="http://schemas.microsoft.com/office/drawing/2014/main" id="{46C2CCC0-F836-42CC-AED2-173608F5A8B2}"/>
              </a:ext>
            </a:extLst>
          </p:cNvPr>
          <p:cNvSpPr/>
          <p:nvPr/>
        </p:nvSpPr>
        <p:spPr>
          <a:xfrm>
            <a:off x="2970800" y="2463800"/>
            <a:ext cx="512464" cy="979055"/>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sp>
        <p:nvSpPr>
          <p:cNvPr id="28" name="Arrow: Chevron 22">
            <a:extLst>
              <a:ext uri="{FF2B5EF4-FFF2-40B4-BE49-F238E27FC236}">
                <a16:creationId xmlns="" xmlns:a16="http://schemas.microsoft.com/office/drawing/2014/main" id="{4B08A1E1-05C0-4947-9444-ACACC26BCC1B}"/>
              </a:ext>
            </a:extLst>
          </p:cNvPr>
          <p:cNvSpPr/>
          <p:nvPr/>
        </p:nvSpPr>
        <p:spPr>
          <a:xfrm rot="10800000">
            <a:off x="9124080" y="4879932"/>
            <a:ext cx="512464" cy="979055"/>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sp>
        <p:nvSpPr>
          <p:cNvPr id="29" name="Arrow: Chevron 23">
            <a:extLst>
              <a:ext uri="{FF2B5EF4-FFF2-40B4-BE49-F238E27FC236}">
                <a16:creationId xmlns="" xmlns:a16="http://schemas.microsoft.com/office/drawing/2014/main" id="{DCB7060E-2C07-4E51-B298-A4890A34DE41}"/>
              </a:ext>
            </a:extLst>
          </p:cNvPr>
          <p:cNvSpPr/>
          <p:nvPr/>
        </p:nvSpPr>
        <p:spPr>
          <a:xfrm rot="5400000">
            <a:off x="10514347" y="3856679"/>
            <a:ext cx="272670" cy="979055"/>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sp>
        <p:nvSpPr>
          <p:cNvPr id="30" name="Arrow: Chevron 24">
            <a:extLst>
              <a:ext uri="{FF2B5EF4-FFF2-40B4-BE49-F238E27FC236}">
                <a16:creationId xmlns="" xmlns:a16="http://schemas.microsoft.com/office/drawing/2014/main" id="{6AF29401-D3E7-43C5-ABB4-EB7028182CB8}"/>
              </a:ext>
            </a:extLst>
          </p:cNvPr>
          <p:cNvSpPr/>
          <p:nvPr/>
        </p:nvSpPr>
        <p:spPr>
          <a:xfrm>
            <a:off x="9109800" y="2463799"/>
            <a:ext cx="512464" cy="979055"/>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sp>
        <p:nvSpPr>
          <p:cNvPr id="31" name="Arrow: Chevron 25">
            <a:extLst>
              <a:ext uri="{FF2B5EF4-FFF2-40B4-BE49-F238E27FC236}">
                <a16:creationId xmlns="" xmlns:a16="http://schemas.microsoft.com/office/drawing/2014/main" id="{F56CD4A9-F83D-47EA-8A84-F88EDDDB2402}"/>
              </a:ext>
            </a:extLst>
          </p:cNvPr>
          <p:cNvSpPr/>
          <p:nvPr/>
        </p:nvSpPr>
        <p:spPr>
          <a:xfrm>
            <a:off x="6032285" y="2498957"/>
            <a:ext cx="512464" cy="979055"/>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sp>
        <p:nvSpPr>
          <p:cNvPr id="32" name="Arrow: Chevron 26">
            <a:extLst>
              <a:ext uri="{FF2B5EF4-FFF2-40B4-BE49-F238E27FC236}">
                <a16:creationId xmlns="" xmlns:a16="http://schemas.microsoft.com/office/drawing/2014/main" id="{288B7233-D362-4ABA-96C7-541229A342BF}"/>
              </a:ext>
            </a:extLst>
          </p:cNvPr>
          <p:cNvSpPr/>
          <p:nvPr/>
        </p:nvSpPr>
        <p:spPr>
          <a:xfrm rot="10800000">
            <a:off x="2978448" y="4880954"/>
            <a:ext cx="512464" cy="979055"/>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sp>
        <p:nvSpPr>
          <p:cNvPr id="33" name="Arrow: Chevron 27">
            <a:extLst>
              <a:ext uri="{FF2B5EF4-FFF2-40B4-BE49-F238E27FC236}">
                <a16:creationId xmlns="" xmlns:a16="http://schemas.microsoft.com/office/drawing/2014/main" id="{83300E15-1178-4301-85F9-E6AEE57A81AA}"/>
              </a:ext>
            </a:extLst>
          </p:cNvPr>
          <p:cNvSpPr/>
          <p:nvPr/>
        </p:nvSpPr>
        <p:spPr>
          <a:xfrm rot="10800000">
            <a:off x="6018004" y="4879932"/>
            <a:ext cx="512464" cy="979055"/>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pic>
        <p:nvPicPr>
          <p:cNvPr id="34" name="Picture 33">
            <a:extLst>
              <a:ext uri="{FF2B5EF4-FFF2-40B4-BE49-F238E27FC236}">
                <a16:creationId xmlns="" xmlns:a16="http://schemas.microsoft.com/office/drawing/2014/main" id="{6AF84AB2-1C6F-4C5D-A05E-1C2B709D5541}"/>
              </a:ext>
            </a:extLst>
          </p:cNvPr>
          <p:cNvPicPr>
            <a:picLocks noChangeAspect="1"/>
          </p:cNvPicPr>
          <p:nvPr/>
        </p:nvPicPr>
        <p:blipFill>
          <a:blip r:embed="rId12"/>
          <a:stretch>
            <a:fillRect/>
          </a:stretch>
        </p:blipFill>
        <p:spPr>
          <a:xfrm>
            <a:off x="299864" y="4482542"/>
            <a:ext cx="2678583" cy="1923968"/>
          </a:xfrm>
          <a:prstGeom prst="rect">
            <a:avLst/>
          </a:prstGeom>
        </p:spPr>
      </p:pic>
      <p:sp>
        <p:nvSpPr>
          <p:cNvPr id="35" name="Footer Placeholder 45">
            <a:extLst>
              <a:ext uri="{FF2B5EF4-FFF2-40B4-BE49-F238E27FC236}">
                <a16:creationId xmlns:a16="http://schemas.microsoft.com/office/drawing/2014/main" xmlns="" id="{90E33047-DFF5-4690-8905-31E4C115EFDC}"/>
              </a:ext>
            </a:extLst>
          </p:cNvPr>
          <p:cNvSpPr txBox="1">
            <a:spLocks/>
          </p:cNvSpPr>
          <p:nvPr/>
        </p:nvSpPr>
        <p:spPr>
          <a:xfrm>
            <a:off x="9042400" y="6548582"/>
            <a:ext cx="3136272" cy="30941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b="1" dirty="0"/>
              <a:t>Trainer: Anubhav </a:t>
            </a:r>
            <a:r>
              <a:rPr lang="en-US" sz="1200" b="1" dirty="0" smtClean="0"/>
              <a:t>Oberoy &amp; Shubham Singh</a:t>
            </a:r>
            <a:endParaRPr lang="en-US" sz="1200" b="1" dirty="0"/>
          </a:p>
        </p:txBody>
      </p:sp>
    </p:spTree>
    <p:extLst>
      <p:ext uri="{BB962C8B-B14F-4D97-AF65-F5344CB8AC3E}">
        <p14:creationId xmlns:p14="http://schemas.microsoft.com/office/powerpoint/2010/main" val="21476126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a:extLst>
              <a:ext uri="{FF2B5EF4-FFF2-40B4-BE49-F238E27FC236}">
                <a16:creationId xmlns:a16="http://schemas.microsoft.com/office/drawing/2014/main" xmlns="" id="{8D153262-0D22-EE4B-8422-E83531E442C3}"/>
              </a:ext>
            </a:extLst>
          </p:cNvPr>
          <p:cNvSpPr/>
          <p:nvPr/>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14" name="Picture 1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860088" y="419996"/>
            <a:ext cx="892498" cy="791393"/>
          </a:xfrm>
          <a:prstGeom prst="rect">
            <a:avLst/>
          </a:prstGeom>
        </p:spPr>
      </p:pic>
      <p:sp>
        <p:nvSpPr>
          <p:cNvPr id="10" name="TextBox 9">
            <a:extLst>
              <a:ext uri="{FF2B5EF4-FFF2-40B4-BE49-F238E27FC236}">
                <a16:creationId xmlns:a16="http://schemas.microsoft.com/office/drawing/2014/main" xmlns="" id="{CC39E87A-2CAF-CD41-98DC-4526D06794F9}"/>
              </a:ext>
            </a:extLst>
          </p:cNvPr>
          <p:cNvSpPr txBox="1"/>
          <p:nvPr/>
        </p:nvSpPr>
        <p:spPr>
          <a:xfrm>
            <a:off x="486808" y="3059668"/>
            <a:ext cx="5294060" cy="738664"/>
          </a:xfrm>
          <a:prstGeom prst="rect">
            <a:avLst/>
          </a:prstGeom>
          <a:noFill/>
          <a:ln>
            <a:noFill/>
          </a:ln>
        </p:spPr>
        <p:txBody>
          <a:bodyPr wrap="square" rtlCol="0">
            <a:spAutoFit/>
          </a:bodyPr>
          <a:lstStyle/>
          <a:p>
            <a:pPr lvl="0" defTabSz="914217"/>
            <a:r>
              <a:rPr lang="en-US" sz="4200" b="1" dirty="0">
                <a:solidFill>
                  <a:srgbClr val="FFFFFF"/>
                </a:solidFill>
                <a:latin typeface="Arial" panose="020B0604020202020204" pitchFamily="34" charset="0"/>
                <a:ea typeface="Cambria" panose="02040503050406030204" pitchFamily="18" charset="0"/>
                <a:cs typeface="Arial" panose="020B0604020202020204" pitchFamily="34" charset="0"/>
              </a:rPr>
              <a:t>Introduction</a:t>
            </a:r>
          </a:p>
        </p:txBody>
      </p:sp>
      <p:pic>
        <p:nvPicPr>
          <p:cNvPr id="11" name="Picture 10">
            <a:extLst>
              <a:ext uri="{FF2B5EF4-FFF2-40B4-BE49-F238E27FC236}">
                <a16:creationId xmlns:a16="http://schemas.microsoft.com/office/drawing/2014/main" xmlns=""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5" name="Title 1">
            <a:extLst>
              <a:ext uri="{FF2B5EF4-FFF2-40B4-BE49-F238E27FC236}">
                <a16:creationId xmlns:a16="http://schemas.microsoft.com/office/drawing/2014/main" xmlns="" id="{13EBA3E6-25D4-4BA0-BF9B-28343460C110}"/>
              </a:ext>
            </a:extLst>
          </p:cNvPr>
          <p:cNvSpPr txBox="1">
            <a:spLocks/>
          </p:cNvSpPr>
          <p:nvPr/>
        </p:nvSpPr>
        <p:spPr>
          <a:xfrm>
            <a:off x="655321" y="495335"/>
            <a:ext cx="10515600" cy="6407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dirty="0">
                <a:latin typeface="Cooper Black" panose="0208090404030B020404" pitchFamily="18" charset="0"/>
              </a:rPr>
              <a:t>Connectivity</a:t>
            </a:r>
          </a:p>
        </p:txBody>
      </p:sp>
      <p:sp>
        <p:nvSpPr>
          <p:cNvPr id="19" name="TextBox 18">
            <a:extLst>
              <a:ext uri="{FF2B5EF4-FFF2-40B4-BE49-F238E27FC236}">
                <a16:creationId xmlns:a16="http://schemas.microsoft.com/office/drawing/2014/main" xmlns="" id="{0170E0F5-2AC9-46A0-8FB7-F6F2FAE52514}"/>
              </a:ext>
            </a:extLst>
          </p:cNvPr>
          <p:cNvSpPr txBox="1"/>
          <p:nvPr/>
        </p:nvSpPr>
        <p:spPr>
          <a:xfrm>
            <a:off x="2185457" y="5831704"/>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Hardware Innovation </a:t>
            </a:r>
            <a:endParaRPr lang="en-US" dirty="0">
              <a:solidFill>
                <a:schemeClr val="bg1"/>
              </a:solidFill>
              <a:latin typeface="Segoe UI" panose="020B0502040204020203" pitchFamily="34" charset="0"/>
              <a:cs typeface="Segoe UI" panose="020B0502040204020203" pitchFamily="34" charset="0"/>
            </a:endParaRPr>
          </a:p>
        </p:txBody>
      </p:sp>
      <p:sp>
        <p:nvSpPr>
          <p:cNvPr id="21" name="TextBox 20">
            <a:extLst>
              <a:ext uri="{FF2B5EF4-FFF2-40B4-BE49-F238E27FC236}">
                <a16:creationId xmlns:a16="http://schemas.microsoft.com/office/drawing/2014/main" xmlns="" id="{414875D0-394E-4AF2-A3E5-0E3479FCA849}"/>
              </a:ext>
            </a:extLst>
          </p:cNvPr>
          <p:cNvSpPr txBox="1"/>
          <p:nvPr/>
        </p:nvSpPr>
        <p:spPr>
          <a:xfrm>
            <a:off x="1127220" y="5863464"/>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02</a:t>
            </a:r>
            <a:endParaRPr lang="aa-ET" sz="3600" dirty="0">
              <a:solidFill>
                <a:schemeClr val="bg1"/>
              </a:solidFill>
            </a:endParaRPr>
          </a:p>
        </p:txBody>
      </p:sp>
      <p:sp>
        <p:nvSpPr>
          <p:cNvPr id="22" name="TextBox 21">
            <a:extLst>
              <a:ext uri="{FF2B5EF4-FFF2-40B4-BE49-F238E27FC236}">
                <a16:creationId xmlns:a16="http://schemas.microsoft.com/office/drawing/2014/main" xmlns="" id="{85D86FD3-2AA8-4AC3-8DC8-6F086208D51C}"/>
              </a:ext>
            </a:extLst>
          </p:cNvPr>
          <p:cNvSpPr txBox="1"/>
          <p:nvPr/>
        </p:nvSpPr>
        <p:spPr>
          <a:xfrm>
            <a:off x="2185457" y="4472351"/>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Software Innovation</a:t>
            </a:r>
            <a:endParaRPr lang="en-US" dirty="0">
              <a:solidFill>
                <a:schemeClr val="bg1"/>
              </a:solidFill>
              <a:latin typeface="Segoe UI" panose="020B0502040204020203" pitchFamily="34" charset="0"/>
              <a:cs typeface="Segoe UI" panose="020B0502040204020203" pitchFamily="34" charset="0"/>
            </a:endParaRPr>
          </a:p>
        </p:txBody>
      </p:sp>
      <p:sp>
        <p:nvSpPr>
          <p:cNvPr id="24" name="TextBox 23">
            <a:extLst>
              <a:ext uri="{FF2B5EF4-FFF2-40B4-BE49-F238E27FC236}">
                <a16:creationId xmlns:a16="http://schemas.microsoft.com/office/drawing/2014/main" xmlns="" id="{B7179A51-5460-4ADA-9A06-1ABE87F06D1D}"/>
              </a:ext>
            </a:extLst>
          </p:cNvPr>
          <p:cNvSpPr txBox="1"/>
          <p:nvPr/>
        </p:nvSpPr>
        <p:spPr>
          <a:xfrm>
            <a:off x="1127220" y="4504111"/>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01</a:t>
            </a:r>
            <a:endParaRPr lang="aa-ET" sz="3600" dirty="0">
              <a:solidFill>
                <a:schemeClr val="bg1"/>
              </a:solidFill>
            </a:endParaRPr>
          </a:p>
        </p:txBody>
      </p:sp>
      <p:sp>
        <p:nvSpPr>
          <p:cNvPr id="12" name="TextBox 11">
            <a:extLst>
              <a:ext uri="{FF2B5EF4-FFF2-40B4-BE49-F238E27FC236}">
                <a16:creationId xmlns="" xmlns:a16="http://schemas.microsoft.com/office/drawing/2014/main" id="{5C430C02-DD67-4E7F-81BC-3FE9A4559CC3}"/>
              </a:ext>
            </a:extLst>
          </p:cNvPr>
          <p:cNvSpPr txBox="1"/>
          <p:nvPr/>
        </p:nvSpPr>
        <p:spPr>
          <a:xfrm>
            <a:off x="642764" y="975921"/>
            <a:ext cx="889461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i="0" dirty="0">
                <a:effectLst/>
                <a:latin typeface="Calibri" panose="020F0502020204030204" pitchFamily="34" charset="0"/>
                <a:cs typeface="Calibri" panose="020F0502020204030204" pitchFamily="34" charset="0"/>
              </a:rPr>
              <a:t>We D</a:t>
            </a:r>
            <a:r>
              <a:rPr lang="en-US" dirty="0">
                <a:latin typeface="Calibri" panose="020F0502020204030204" pitchFamily="34" charset="0"/>
                <a:cs typeface="Calibri" panose="020F0502020204030204" pitchFamily="34" charset="0"/>
              </a:rPr>
              <a:t>one with Connect , now we are connected with cloud using SCC</a:t>
            </a:r>
            <a:endParaRPr kumimoji="0" lang="en-IN" sz="1800" i="0" u="none" strike="noStrike" kern="1200" cap="none" spc="0" normalizeH="0" baseline="0" noProof="0" dirty="0">
              <a:ln>
                <a:noFill/>
              </a:ln>
              <a:effectLst/>
              <a:uLnTx/>
              <a:uFillTx/>
              <a:latin typeface="Calibri" panose="020F0502020204030204" pitchFamily="34" charset="0"/>
              <a:cs typeface="Calibri" panose="020F0502020204030204" pitchFamily="34" charset="0"/>
            </a:endParaRPr>
          </a:p>
        </p:txBody>
      </p:sp>
      <p:pic>
        <p:nvPicPr>
          <p:cNvPr id="16" name="Picture 15">
            <a:extLst>
              <a:ext uri="{FF2B5EF4-FFF2-40B4-BE49-F238E27FC236}">
                <a16:creationId xmlns="" xmlns:a16="http://schemas.microsoft.com/office/drawing/2014/main" id="{C3797000-D086-48CE-B967-A56A603B8E31}"/>
              </a:ext>
            </a:extLst>
          </p:cNvPr>
          <p:cNvPicPr>
            <a:picLocks noChangeAspect="1"/>
          </p:cNvPicPr>
          <p:nvPr/>
        </p:nvPicPr>
        <p:blipFill>
          <a:blip r:embed="rId5"/>
          <a:stretch>
            <a:fillRect/>
          </a:stretch>
        </p:blipFill>
        <p:spPr>
          <a:xfrm>
            <a:off x="438655" y="1357953"/>
            <a:ext cx="10795766" cy="5175798"/>
          </a:xfrm>
          <a:prstGeom prst="rect">
            <a:avLst/>
          </a:prstGeom>
        </p:spPr>
      </p:pic>
      <p:sp>
        <p:nvSpPr>
          <p:cNvPr id="17" name="Footer Placeholder 45">
            <a:extLst>
              <a:ext uri="{FF2B5EF4-FFF2-40B4-BE49-F238E27FC236}">
                <a16:creationId xmlns:a16="http://schemas.microsoft.com/office/drawing/2014/main" xmlns="" id="{90E33047-DFF5-4690-8905-31E4C115EFDC}"/>
              </a:ext>
            </a:extLst>
          </p:cNvPr>
          <p:cNvSpPr txBox="1">
            <a:spLocks/>
          </p:cNvSpPr>
          <p:nvPr/>
        </p:nvSpPr>
        <p:spPr>
          <a:xfrm>
            <a:off x="9042400" y="6548582"/>
            <a:ext cx="3136272" cy="30941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b="1" dirty="0"/>
              <a:t>Trainer: Anubhav </a:t>
            </a:r>
            <a:r>
              <a:rPr lang="en-US" sz="1200" b="1" dirty="0" smtClean="0"/>
              <a:t>Oberoy &amp; Shubham Singh</a:t>
            </a:r>
            <a:endParaRPr lang="en-US" sz="1200" b="1" dirty="0"/>
          </a:p>
        </p:txBody>
      </p:sp>
    </p:spTree>
    <p:extLst>
      <p:ext uri="{BB962C8B-B14F-4D97-AF65-F5344CB8AC3E}">
        <p14:creationId xmlns:p14="http://schemas.microsoft.com/office/powerpoint/2010/main" val="390117623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a:extLst>
              <a:ext uri="{FF2B5EF4-FFF2-40B4-BE49-F238E27FC236}">
                <a16:creationId xmlns:a16="http://schemas.microsoft.com/office/drawing/2014/main" xmlns="" id="{8D153262-0D22-EE4B-8422-E83531E442C3}"/>
              </a:ext>
            </a:extLst>
          </p:cNvPr>
          <p:cNvSpPr/>
          <p:nvPr/>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14" name="Picture 1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860088" y="419996"/>
            <a:ext cx="892498" cy="791393"/>
          </a:xfrm>
          <a:prstGeom prst="rect">
            <a:avLst/>
          </a:prstGeom>
        </p:spPr>
      </p:pic>
      <p:sp>
        <p:nvSpPr>
          <p:cNvPr id="12" name="Rectangle 4">
            <a:extLst>
              <a:ext uri="{FF2B5EF4-FFF2-40B4-BE49-F238E27FC236}">
                <a16:creationId xmlns:a16="http://schemas.microsoft.com/office/drawing/2014/main" xmlns="" id="{C28877C9-AFE0-2942-89C4-D35EB564C462}"/>
              </a:ext>
            </a:extLst>
          </p:cNvPr>
          <p:cNvSpPr/>
          <p:nvPr/>
        </p:nvSpPr>
        <p:spPr>
          <a:xfrm flipH="1">
            <a:off x="1585" y="2337971"/>
            <a:ext cx="8086516" cy="2182058"/>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81402" h="3987559">
                <a:moveTo>
                  <a:pt x="1229711" y="0"/>
                </a:moveTo>
                <a:lnTo>
                  <a:pt x="14981402" y="0"/>
                </a:lnTo>
                <a:lnTo>
                  <a:pt x="14981402" y="3987559"/>
                </a:lnTo>
                <a:lnTo>
                  <a:pt x="0" y="3987559"/>
                </a:lnTo>
                <a:lnTo>
                  <a:pt x="1229711"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10" name="TextBox 9">
            <a:extLst>
              <a:ext uri="{FF2B5EF4-FFF2-40B4-BE49-F238E27FC236}">
                <a16:creationId xmlns:a16="http://schemas.microsoft.com/office/drawing/2014/main" xmlns="" id="{CC39E87A-2CAF-CD41-98DC-4526D06794F9}"/>
              </a:ext>
            </a:extLst>
          </p:cNvPr>
          <p:cNvSpPr txBox="1"/>
          <p:nvPr/>
        </p:nvSpPr>
        <p:spPr>
          <a:xfrm>
            <a:off x="486808" y="3059668"/>
            <a:ext cx="3860545" cy="738664"/>
          </a:xfrm>
          <a:prstGeom prst="rect">
            <a:avLst/>
          </a:prstGeom>
          <a:noFill/>
          <a:ln>
            <a:noFill/>
          </a:ln>
        </p:spPr>
        <p:txBody>
          <a:bodyPr wrap="square" rtlCol="0">
            <a:spAutoFit/>
          </a:bodyPr>
          <a:lstStyle/>
          <a:p>
            <a:pPr lvl="0" defTabSz="914217"/>
            <a:r>
              <a:rPr lang="en-US" sz="4200" b="1" dirty="0">
                <a:solidFill>
                  <a:srgbClr val="FFFFFF"/>
                </a:solidFill>
                <a:latin typeface="Arial" panose="020B0604020202020204" pitchFamily="34" charset="0"/>
                <a:ea typeface="Cambria" panose="02040503050406030204" pitchFamily="18" charset="0"/>
                <a:cs typeface="Arial" panose="020B0604020202020204" pitchFamily="34" charset="0"/>
              </a:rPr>
              <a:t>Break</a:t>
            </a:r>
          </a:p>
        </p:txBody>
      </p:sp>
      <p:pic>
        <p:nvPicPr>
          <p:cNvPr id="9" name="Picture Placeholder 8">
            <a:extLst>
              <a:ext uri="{FF2B5EF4-FFF2-40B4-BE49-F238E27FC236}">
                <a16:creationId xmlns:a16="http://schemas.microsoft.com/office/drawing/2014/main" xmlns="" id="{7C90EA22-574A-8A47-A483-79BDD3A62B9B}"/>
              </a:ext>
            </a:extLst>
          </p:cNvPr>
          <p:cNvPicPr>
            <a:picLocks noGrp="1" noChangeAspect="1"/>
          </p:cNvPicPr>
          <p:nvPr>
            <p:ph type="pic" sz="quarter" idx="14"/>
          </p:nvPr>
        </p:nvPicPr>
        <p:blipFill rotWithShape="1">
          <a:blip r:embed="rId4" cstate="email">
            <a:extLst>
              <a:ext uri="{28A0092B-C50C-407E-A947-70E740481C1C}">
                <a14:useLocalDpi xmlns:a14="http://schemas.microsoft.com/office/drawing/2010/main"/>
              </a:ext>
            </a:extLst>
          </a:blip>
          <a:srcRect/>
          <a:stretch/>
        </p:blipFill>
        <p:spPr>
          <a:xfrm>
            <a:off x="4576831" y="0"/>
            <a:ext cx="7601295" cy="6858000"/>
          </a:xfrm>
        </p:spPr>
      </p:pic>
      <p:sp>
        <p:nvSpPr>
          <p:cNvPr id="2" name="Rectangle 1">
            <a:extLst>
              <a:ext uri="{FF2B5EF4-FFF2-40B4-BE49-F238E27FC236}">
                <a16:creationId xmlns:a16="http://schemas.microsoft.com/office/drawing/2014/main" xmlns="" id="{4BFBF5BE-EB29-0A45-93D9-360EDBB07ED9}"/>
              </a:ext>
            </a:extLst>
          </p:cNvPr>
          <p:cNvSpPr/>
          <p:nvPr/>
        </p:nvSpPr>
        <p:spPr>
          <a:xfrm flipH="1">
            <a:off x="4589530" y="-1"/>
            <a:ext cx="7601293" cy="6858001"/>
          </a:xfrm>
          <a:custGeom>
            <a:avLst/>
            <a:gdLst>
              <a:gd name="connsiteX0" fmla="*/ 0 w 16143890"/>
              <a:gd name="connsiteY0" fmla="*/ 0 h 13716000"/>
              <a:gd name="connsiteX1" fmla="*/ 16143890 w 16143890"/>
              <a:gd name="connsiteY1" fmla="*/ 0 h 13716000"/>
              <a:gd name="connsiteX2" fmla="*/ 16143890 w 16143890"/>
              <a:gd name="connsiteY2" fmla="*/ 13716000 h 13716000"/>
              <a:gd name="connsiteX3" fmla="*/ 0 w 16143890"/>
              <a:gd name="connsiteY3" fmla="*/ 13716000 h 13716000"/>
              <a:gd name="connsiteX4" fmla="*/ 0 w 16143890"/>
              <a:gd name="connsiteY4" fmla="*/ 0 h 13716000"/>
              <a:gd name="connsiteX0" fmla="*/ 0 w 16143890"/>
              <a:gd name="connsiteY0" fmla="*/ 0 h 13716000"/>
              <a:gd name="connsiteX1" fmla="*/ 16143890 w 16143890"/>
              <a:gd name="connsiteY1" fmla="*/ 0 h 13716000"/>
              <a:gd name="connsiteX2" fmla="*/ 12076386 w 16143890"/>
              <a:gd name="connsiteY2" fmla="*/ 13684469 h 13716000"/>
              <a:gd name="connsiteX3" fmla="*/ 0 w 16143890"/>
              <a:gd name="connsiteY3" fmla="*/ 13716000 h 13716000"/>
              <a:gd name="connsiteX4" fmla="*/ 0 w 16143890"/>
              <a:gd name="connsiteY4" fmla="*/ 0 h 13716000"/>
              <a:gd name="connsiteX0" fmla="*/ 0 w 16143890"/>
              <a:gd name="connsiteY0" fmla="*/ 0 h 13716000"/>
              <a:gd name="connsiteX1" fmla="*/ 16143890 w 16143890"/>
              <a:gd name="connsiteY1" fmla="*/ 0 h 13716000"/>
              <a:gd name="connsiteX2" fmla="*/ 12044855 w 16143890"/>
              <a:gd name="connsiteY2" fmla="*/ 13716000 h 13716000"/>
              <a:gd name="connsiteX3" fmla="*/ 0 w 16143890"/>
              <a:gd name="connsiteY3" fmla="*/ 13716000 h 13716000"/>
              <a:gd name="connsiteX4" fmla="*/ 0 w 16143890"/>
              <a:gd name="connsiteY4" fmla="*/ 0 h 137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43890" h="13716000">
                <a:moveTo>
                  <a:pt x="0" y="0"/>
                </a:moveTo>
                <a:lnTo>
                  <a:pt x="16143890" y="0"/>
                </a:lnTo>
                <a:lnTo>
                  <a:pt x="12044855" y="13716000"/>
                </a:lnTo>
                <a:lnTo>
                  <a:pt x="0" y="13716000"/>
                </a:lnTo>
                <a:lnTo>
                  <a:pt x="0" y="0"/>
                </a:lnTo>
                <a:close/>
              </a:path>
            </a:pathLst>
          </a:custGeom>
          <a:solidFill>
            <a:srgbClr val="25B5CA">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318868190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a:extLst>
              <a:ext uri="{FF2B5EF4-FFF2-40B4-BE49-F238E27FC236}">
                <a16:creationId xmlns:a16="http://schemas.microsoft.com/office/drawing/2014/main" xmlns="" id="{8D153262-0D22-EE4B-8422-E83531E442C3}"/>
              </a:ext>
            </a:extLst>
          </p:cNvPr>
          <p:cNvSpPr/>
          <p:nvPr/>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14" name="Picture 1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860088" y="419996"/>
            <a:ext cx="892498" cy="791393"/>
          </a:xfrm>
          <a:prstGeom prst="rect">
            <a:avLst/>
          </a:prstGeom>
        </p:spPr>
      </p:pic>
      <p:pic>
        <p:nvPicPr>
          <p:cNvPr id="11" name="Picture 10">
            <a:extLst>
              <a:ext uri="{FF2B5EF4-FFF2-40B4-BE49-F238E27FC236}">
                <a16:creationId xmlns:a16="http://schemas.microsoft.com/office/drawing/2014/main" xmlns=""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5" name="Title 1">
            <a:extLst>
              <a:ext uri="{FF2B5EF4-FFF2-40B4-BE49-F238E27FC236}">
                <a16:creationId xmlns:a16="http://schemas.microsoft.com/office/drawing/2014/main" xmlns="" id="{13EBA3E6-25D4-4BA0-BF9B-28343460C110}"/>
              </a:ext>
            </a:extLst>
          </p:cNvPr>
          <p:cNvSpPr txBox="1">
            <a:spLocks/>
          </p:cNvSpPr>
          <p:nvPr/>
        </p:nvSpPr>
        <p:spPr>
          <a:xfrm>
            <a:off x="655321" y="495335"/>
            <a:ext cx="10515600" cy="6407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dirty="0" smtClean="0">
                <a:latin typeface="Cooper Black" panose="0208090404030B020404" pitchFamily="18" charset="0"/>
              </a:rPr>
              <a:t>Create Destination</a:t>
            </a:r>
            <a:endParaRPr lang="en-IN" sz="3600" dirty="0">
              <a:latin typeface="Cooper Black" panose="0208090404030B020404" pitchFamily="18" charset="0"/>
            </a:endParaRPr>
          </a:p>
        </p:txBody>
      </p:sp>
      <p:sp>
        <p:nvSpPr>
          <p:cNvPr id="19" name="TextBox 18">
            <a:extLst>
              <a:ext uri="{FF2B5EF4-FFF2-40B4-BE49-F238E27FC236}">
                <a16:creationId xmlns:a16="http://schemas.microsoft.com/office/drawing/2014/main" xmlns="" id="{0170E0F5-2AC9-46A0-8FB7-F6F2FAE52514}"/>
              </a:ext>
            </a:extLst>
          </p:cNvPr>
          <p:cNvSpPr txBox="1"/>
          <p:nvPr/>
        </p:nvSpPr>
        <p:spPr>
          <a:xfrm>
            <a:off x="2185457" y="5831704"/>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Hardware Innovation </a:t>
            </a:r>
            <a:endParaRPr lang="en-US" dirty="0">
              <a:solidFill>
                <a:schemeClr val="bg1"/>
              </a:solidFill>
              <a:latin typeface="Segoe UI" panose="020B0502040204020203" pitchFamily="34" charset="0"/>
              <a:cs typeface="Segoe UI" panose="020B0502040204020203" pitchFamily="34" charset="0"/>
            </a:endParaRPr>
          </a:p>
        </p:txBody>
      </p:sp>
      <p:sp>
        <p:nvSpPr>
          <p:cNvPr id="21" name="TextBox 20">
            <a:extLst>
              <a:ext uri="{FF2B5EF4-FFF2-40B4-BE49-F238E27FC236}">
                <a16:creationId xmlns:a16="http://schemas.microsoft.com/office/drawing/2014/main" xmlns="" id="{414875D0-394E-4AF2-A3E5-0E3479FCA849}"/>
              </a:ext>
            </a:extLst>
          </p:cNvPr>
          <p:cNvSpPr txBox="1"/>
          <p:nvPr/>
        </p:nvSpPr>
        <p:spPr>
          <a:xfrm>
            <a:off x="1127220" y="5863464"/>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02</a:t>
            </a:r>
            <a:endParaRPr lang="aa-ET" sz="3600" dirty="0">
              <a:solidFill>
                <a:schemeClr val="bg1"/>
              </a:solidFill>
            </a:endParaRPr>
          </a:p>
        </p:txBody>
      </p:sp>
      <p:sp>
        <p:nvSpPr>
          <p:cNvPr id="22" name="TextBox 21">
            <a:extLst>
              <a:ext uri="{FF2B5EF4-FFF2-40B4-BE49-F238E27FC236}">
                <a16:creationId xmlns:a16="http://schemas.microsoft.com/office/drawing/2014/main" xmlns="" id="{85D86FD3-2AA8-4AC3-8DC8-6F086208D51C}"/>
              </a:ext>
            </a:extLst>
          </p:cNvPr>
          <p:cNvSpPr txBox="1"/>
          <p:nvPr/>
        </p:nvSpPr>
        <p:spPr>
          <a:xfrm>
            <a:off x="2185457" y="4472351"/>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Software Innovation</a:t>
            </a:r>
            <a:endParaRPr lang="en-US" dirty="0">
              <a:solidFill>
                <a:schemeClr val="bg1"/>
              </a:solidFill>
              <a:latin typeface="Segoe UI" panose="020B0502040204020203" pitchFamily="34" charset="0"/>
              <a:cs typeface="Segoe UI" panose="020B0502040204020203" pitchFamily="34" charset="0"/>
            </a:endParaRPr>
          </a:p>
        </p:txBody>
      </p:sp>
      <p:sp>
        <p:nvSpPr>
          <p:cNvPr id="24" name="TextBox 23">
            <a:extLst>
              <a:ext uri="{FF2B5EF4-FFF2-40B4-BE49-F238E27FC236}">
                <a16:creationId xmlns:a16="http://schemas.microsoft.com/office/drawing/2014/main" xmlns="" id="{B7179A51-5460-4ADA-9A06-1ABE87F06D1D}"/>
              </a:ext>
            </a:extLst>
          </p:cNvPr>
          <p:cNvSpPr txBox="1"/>
          <p:nvPr/>
        </p:nvSpPr>
        <p:spPr>
          <a:xfrm>
            <a:off x="1127220" y="4504111"/>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01</a:t>
            </a:r>
            <a:endParaRPr lang="aa-ET" sz="3600" dirty="0">
              <a:solidFill>
                <a:schemeClr val="bg1"/>
              </a:solidFill>
            </a:endParaRPr>
          </a:p>
        </p:txBody>
      </p:sp>
      <p:sp>
        <p:nvSpPr>
          <p:cNvPr id="12" name="TextBox 11">
            <a:extLst>
              <a:ext uri="{FF2B5EF4-FFF2-40B4-BE49-F238E27FC236}">
                <a16:creationId xmlns="" xmlns:a16="http://schemas.microsoft.com/office/drawing/2014/main" id="{5C430C02-DD67-4E7F-81BC-3FE9A4559CC3}"/>
              </a:ext>
            </a:extLst>
          </p:cNvPr>
          <p:cNvSpPr txBox="1"/>
          <p:nvPr/>
        </p:nvSpPr>
        <p:spPr>
          <a:xfrm>
            <a:off x="553864" y="1001321"/>
            <a:ext cx="889461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prstClr val="black"/>
                </a:solidFill>
                <a:latin typeface="Calibri" panose="020F0502020204030204"/>
              </a:rPr>
              <a:t> </a:t>
            </a:r>
            <a:r>
              <a:rPr lang="en-US" dirty="0">
                <a:solidFill>
                  <a:prstClr val="black"/>
                </a:solidFill>
                <a:latin typeface="Calibri" panose="020F0502020204030204"/>
              </a:rPr>
              <a:t>Go to BAS and Click on Service Center Icon in the Left Vertical Menu Bar and click on add</a:t>
            </a:r>
            <a:endParaRPr kumimoji="0" lang="en-IN" sz="1800" b="1" i="0" u="none" strike="noStrike" kern="1200" cap="none" spc="0" normalizeH="0" baseline="0" noProof="0" dirty="0">
              <a:ln>
                <a:noFill/>
              </a:ln>
              <a:solidFill>
                <a:srgbClr val="B4DCFA">
                  <a:lumMod val="75000"/>
                </a:srgbClr>
              </a:solidFill>
              <a:effectLst/>
              <a:uLnTx/>
              <a:uFillTx/>
              <a:latin typeface="Calibri" panose="020F0502020204030204" pitchFamily="34" charset="0"/>
              <a:ea typeface="+mn-ea"/>
              <a:cs typeface="Calibri" panose="020F0502020204030204" pitchFamily="34" charset="0"/>
            </a:endParaRPr>
          </a:p>
        </p:txBody>
      </p:sp>
      <p:pic>
        <p:nvPicPr>
          <p:cNvPr id="16" name="Picture 15">
            <a:extLst>
              <a:ext uri="{FF2B5EF4-FFF2-40B4-BE49-F238E27FC236}">
                <a16:creationId xmlns="" xmlns:a16="http://schemas.microsoft.com/office/drawing/2014/main" id="{A7764A73-42FF-4932-BE70-0AF15EDEBF5F}"/>
              </a:ext>
            </a:extLst>
          </p:cNvPr>
          <p:cNvPicPr>
            <a:picLocks noChangeAspect="1"/>
          </p:cNvPicPr>
          <p:nvPr/>
        </p:nvPicPr>
        <p:blipFill>
          <a:blip r:embed="rId5"/>
          <a:stretch>
            <a:fillRect/>
          </a:stretch>
        </p:blipFill>
        <p:spPr>
          <a:xfrm>
            <a:off x="426335" y="1493494"/>
            <a:ext cx="2842506" cy="4885460"/>
          </a:xfrm>
          <a:prstGeom prst="rect">
            <a:avLst/>
          </a:prstGeom>
        </p:spPr>
      </p:pic>
      <p:pic>
        <p:nvPicPr>
          <p:cNvPr id="17" name="Picture 16">
            <a:extLst>
              <a:ext uri="{FF2B5EF4-FFF2-40B4-BE49-F238E27FC236}">
                <a16:creationId xmlns="" xmlns:a16="http://schemas.microsoft.com/office/drawing/2014/main" id="{3A9F0564-2BD5-46DF-AA78-F099F4897B45}"/>
              </a:ext>
            </a:extLst>
          </p:cNvPr>
          <p:cNvPicPr>
            <a:picLocks noChangeAspect="1"/>
          </p:cNvPicPr>
          <p:nvPr/>
        </p:nvPicPr>
        <p:blipFill>
          <a:blip r:embed="rId6"/>
          <a:stretch>
            <a:fillRect/>
          </a:stretch>
        </p:blipFill>
        <p:spPr>
          <a:xfrm>
            <a:off x="4700147" y="1493494"/>
            <a:ext cx="2842506" cy="4885460"/>
          </a:xfrm>
          <a:prstGeom prst="rect">
            <a:avLst/>
          </a:prstGeom>
        </p:spPr>
      </p:pic>
      <p:pic>
        <p:nvPicPr>
          <p:cNvPr id="18" name="Picture 17">
            <a:extLst>
              <a:ext uri="{FF2B5EF4-FFF2-40B4-BE49-F238E27FC236}">
                <a16:creationId xmlns="" xmlns:a16="http://schemas.microsoft.com/office/drawing/2014/main" id="{B388E975-8FBC-459C-BB26-B092DFA958FF}"/>
              </a:ext>
            </a:extLst>
          </p:cNvPr>
          <p:cNvPicPr>
            <a:picLocks noChangeAspect="1"/>
          </p:cNvPicPr>
          <p:nvPr/>
        </p:nvPicPr>
        <p:blipFill>
          <a:blip r:embed="rId7"/>
          <a:stretch>
            <a:fillRect/>
          </a:stretch>
        </p:blipFill>
        <p:spPr>
          <a:xfrm>
            <a:off x="8771231" y="1493495"/>
            <a:ext cx="2842506" cy="4885460"/>
          </a:xfrm>
          <a:prstGeom prst="rect">
            <a:avLst/>
          </a:prstGeom>
        </p:spPr>
      </p:pic>
      <p:sp>
        <p:nvSpPr>
          <p:cNvPr id="20" name="Arrow: Chevron 11">
            <a:extLst>
              <a:ext uri="{FF2B5EF4-FFF2-40B4-BE49-F238E27FC236}">
                <a16:creationId xmlns="" xmlns:a16="http://schemas.microsoft.com/office/drawing/2014/main" id="{090CB4A0-EC34-4A14-8BB4-1F2AFB3FD3A7}"/>
              </a:ext>
            </a:extLst>
          </p:cNvPr>
          <p:cNvSpPr/>
          <p:nvPr/>
        </p:nvSpPr>
        <p:spPr>
          <a:xfrm>
            <a:off x="3469571" y="2992356"/>
            <a:ext cx="1080696" cy="1527142"/>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sp>
        <p:nvSpPr>
          <p:cNvPr id="23" name="Arrow: Chevron 12">
            <a:extLst>
              <a:ext uri="{FF2B5EF4-FFF2-40B4-BE49-F238E27FC236}">
                <a16:creationId xmlns="" xmlns:a16="http://schemas.microsoft.com/office/drawing/2014/main" id="{51600801-9442-42C4-AFFC-B180C78562AB}"/>
              </a:ext>
            </a:extLst>
          </p:cNvPr>
          <p:cNvSpPr/>
          <p:nvPr/>
        </p:nvSpPr>
        <p:spPr>
          <a:xfrm>
            <a:off x="7555354" y="2992356"/>
            <a:ext cx="1124556" cy="1527142"/>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sp>
        <p:nvSpPr>
          <p:cNvPr id="25" name="Footer Placeholder 45">
            <a:extLst>
              <a:ext uri="{FF2B5EF4-FFF2-40B4-BE49-F238E27FC236}">
                <a16:creationId xmlns:a16="http://schemas.microsoft.com/office/drawing/2014/main" xmlns="" id="{90E33047-DFF5-4690-8905-31E4C115EFDC}"/>
              </a:ext>
            </a:extLst>
          </p:cNvPr>
          <p:cNvSpPr txBox="1">
            <a:spLocks/>
          </p:cNvSpPr>
          <p:nvPr/>
        </p:nvSpPr>
        <p:spPr>
          <a:xfrm>
            <a:off x="9042400" y="6548582"/>
            <a:ext cx="3136272" cy="30941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b="1" dirty="0"/>
              <a:t>Trainer: Anubhav </a:t>
            </a:r>
            <a:r>
              <a:rPr lang="en-US" sz="1200" b="1" dirty="0" smtClean="0"/>
              <a:t>Oberoy &amp; Shubham Singh</a:t>
            </a:r>
            <a:endParaRPr lang="en-US" sz="1200" b="1" dirty="0"/>
          </a:p>
        </p:txBody>
      </p:sp>
    </p:spTree>
    <p:extLst>
      <p:ext uri="{BB962C8B-B14F-4D97-AF65-F5344CB8AC3E}">
        <p14:creationId xmlns:p14="http://schemas.microsoft.com/office/powerpoint/2010/main" val="340468375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a:extLst>
              <a:ext uri="{FF2B5EF4-FFF2-40B4-BE49-F238E27FC236}">
                <a16:creationId xmlns:a16="http://schemas.microsoft.com/office/drawing/2014/main" xmlns="" id="{8D153262-0D22-EE4B-8422-E83531E442C3}"/>
              </a:ext>
            </a:extLst>
          </p:cNvPr>
          <p:cNvSpPr/>
          <p:nvPr/>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14" name="Picture 1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860088" y="419996"/>
            <a:ext cx="892498" cy="791393"/>
          </a:xfrm>
          <a:prstGeom prst="rect">
            <a:avLst/>
          </a:prstGeom>
        </p:spPr>
      </p:pic>
      <p:sp>
        <p:nvSpPr>
          <p:cNvPr id="10" name="TextBox 9">
            <a:extLst>
              <a:ext uri="{FF2B5EF4-FFF2-40B4-BE49-F238E27FC236}">
                <a16:creationId xmlns:a16="http://schemas.microsoft.com/office/drawing/2014/main" xmlns="" id="{CC39E87A-2CAF-CD41-98DC-4526D06794F9}"/>
              </a:ext>
            </a:extLst>
          </p:cNvPr>
          <p:cNvSpPr txBox="1"/>
          <p:nvPr/>
        </p:nvSpPr>
        <p:spPr>
          <a:xfrm>
            <a:off x="486808" y="3059668"/>
            <a:ext cx="5294060" cy="738664"/>
          </a:xfrm>
          <a:prstGeom prst="rect">
            <a:avLst/>
          </a:prstGeom>
          <a:noFill/>
          <a:ln>
            <a:noFill/>
          </a:ln>
        </p:spPr>
        <p:txBody>
          <a:bodyPr wrap="square" rtlCol="0">
            <a:spAutoFit/>
          </a:bodyPr>
          <a:lstStyle/>
          <a:p>
            <a:pPr lvl="0" defTabSz="914217"/>
            <a:r>
              <a:rPr lang="en-US" sz="4200" b="1" dirty="0">
                <a:solidFill>
                  <a:srgbClr val="FFFFFF"/>
                </a:solidFill>
                <a:latin typeface="Arial" panose="020B0604020202020204" pitchFamily="34" charset="0"/>
                <a:ea typeface="Cambria" panose="02040503050406030204" pitchFamily="18" charset="0"/>
                <a:cs typeface="Arial" panose="020B0604020202020204" pitchFamily="34" charset="0"/>
              </a:rPr>
              <a:t>Introduction</a:t>
            </a:r>
          </a:p>
        </p:txBody>
      </p:sp>
      <p:pic>
        <p:nvPicPr>
          <p:cNvPr id="11" name="Picture 10">
            <a:extLst>
              <a:ext uri="{FF2B5EF4-FFF2-40B4-BE49-F238E27FC236}">
                <a16:creationId xmlns:a16="http://schemas.microsoft.com/office/drawing/2014/main" xmlns=""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5" name="Title 1">
            <a:extLst>
              <a:ext uri="{FF2B5EF4-FFF2-40B4-BE49-F238E27FC236}">
                <a16:creationId xmlns:a16="http://schemas.microsoft.com/office/drawing/2014/main" xmlns="" id="{13EBA3E6-25D4-4BA0-BF9B-28343460C110}"/>
              </a:ext>
            </a:extLst>
          </p:cNvPr>
          <p:cNvSpPr txBox="1">
            <a:spLocks/>
          </p:cNvSpPr>
          <p:nvPr/>
        </p:nvSpPr>
        <p:spPr>
          <a:xfrm>
            <a:off x="655321" y="495335"/>
            <a:ext cx="10515600" cy="6407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dirty="0" smtClean="0">
                <a:latin typeface="Cooper Black" panose="0208090404030B020404" pitchFamily="18" charset="0"/>
              </a:rPr>
              <a:t>Build Fiori App using Template Approach</a:t>
            </a:r>
            <a:endParaRPr lang="en-IN" sz="3600" dirty="0">
              <a:latin typeface="Cooper Black" panose="0208090404030B020404" pitchFamily="18" charset="0"/>
            </a:endParaRPr>
          </a:p>
        </p:txBody>
      </p:sp>
      <p:sp>
        <p:nvSpPr>
          <p:cNvPr id="19" name="TextBox 18">
            <a:extLst>
              <a:ext uri="{FF2B5EF4-FFF2-40B4-BE49-F238E27FC236}">
                <a16:creationId xmlns:a16="http://schemas.microsoft.com/office/drawing/2014/main" xmlns="" id="{0170E0F5-2AC9-46A0-8FB7-F6F2FAE52514}"/>
              </a:ext>
            </a:extLst>
          </p:cNvPr>
          <p:cNvSpPr txBox="1"/>
          <p:nvPr/>
        </p:nvSpPr>
        <p:spPr>
          <a:xfrm>
            <a:off x="2185457" y="5831704"/>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Hardware Innovation </a:t>
            </a:r>
            <a:endParaRPr lang="en-US" dirty="0">
              <a:solidFill>
                <a:schemeClr val="bg1"/>
              </a:solidFill>
              <a:latin typeface="Segoe UI" panose="020B0502040204020203" pitchFamily="34" charset="0"/>
              <a:cs typeface="Segoe UI" panose="020B0502040204020203" pitchFamily="34" charset="0"/>
            </a:endParaRPr>
          </a:p>
        </p:txBody>
      </p:sp>
      <p:sp>
        <p:nvSpPr>
          <p:cNvPr id="22" name="TextBox 21">
            <a:extLst>
              <a:ext uri="{FF2B5EF4-FFF2-40B4-BE49-F238E27FC236}">
                <a16:creationId xmlns:a16="http://schemas.microsoft.com/office/drawing/2014/main" xmlns="" id="{85D86FD3-2AA8-4AC3-8DC8-6F086208D51C}"/>
              </a:ext>
            </a:extLst>
          </p:cNvPr>
          <p:cNvSpPr txBox="1"/>
          <p:nvPr/>
        </p:nvSpPr>
        <p:spPr>
          <a:xfrm>
            <a:off x="2185457" y="4472351"/>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Software Innovation</a:t>
            </a:r>
            <a:endParaRPr lang="en-US" dirty="0">
              <a:solidFill>
                <a:schemeClr val="bg1"/>
              </a:solidFill>
              <a:latin typeface="Segoe UI" panose="020B0502040204020203" pitchFamily="34" charset="0"/>
              <a:cs typeface="Segoe UI" panose="020B0502040204020203" pitchFamily="34" charset="0"/>
            </a:endParaRPr>
          </a:p>
        </p:txBody>
      </p:sp>
      <p:sp>
        <p:nvSpPr>
          <p:cNvPr id="24" name="TextBox 23">
            <a:extLst>
              <a:ext uri="{FF2B5EF4-FFF2-40B4-BE49-F238E27FC236}">
                <a16:creationId xmlns:a16="http://schemas.microsoft.com/office/drawing/2014/main" xmlns="" id="{B7179A51-5460-4ADA-9A06-1ABE87F06D1D}"/>
              </a:ext>
            </a:extLst>
          </p:cNvPr>
          <p:cNvSpPr txBox="1"/>
          <p:nvPr/>
        </p:nvSpPr>
        <p:spPr>
          <a:xfrm>
            <a:off x="1127220" y="4504111"/>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01</a:t>
            </a:r>
            <a:endParaRPr lang="aa-ET" sz="3600" dirty="0">
              <a:solidFill>
                <a:schemeClr val="bg1"/>
              </a:solidFill>
            </a:endParaRPr>
          </a:p>
        </p:txBody>
      </p:sp>
      <p:pic>
        <p:nvPicPr>
          <p:cNvPr id="12" name="Picture 11">
            <a:extLst>
              <a:ext uri="{FF2B5EF4-FFF2-40B4-BE49-F238E27FC236}">
                <a16:creationId xmlns="" xmlns:a16="http://schemas.microsoft.com/office/drawing/2014/main" id="{398189B8-2186-44A8-A75F-DD49228588EB}"/>
              </a:ext>
            </a:extLst>
          </p:cNvPr>
          <p:cNvPicPr>
            <a:picLocks noChangeAspect="1"/>
          </p:cNvPicPr>
          <p:nvPr/>
        </p:nvPicPr>
        <p:blipFill>
          <a:blip r:embed="rId5"/>
          <a:stretch>
            <a:fillRect/>
          </a:stretch>
        </p:blipFill>
        <p:spPr>
          <a:xfrm>
            <a:off x="273637" y="2345212"/>
            <a:ext cx="2429164" cy="2675575"/>
          </a:xfrm>
          <a:prstGeom prst="rect">
            <a:avLst/>
          </a:prstGeom>
        </p:spPr>
      </p:pic>
      <p:pic>
        <p:nvPicPr>
          <p:cNvPr id="16" name="Picture 2">
            <a:extLst>
              <a:ext uri="{FF2B5EF4-FFF2-40B4-BE49-F238E27FC236}">
                <a16:creationId xmlns="" xmlns:a16="http://schemas.microsoft.com/office/drawing/2014/main" id="{AC1B9E32-7A3A-4A64-AF0A-5191CB59DF7C}"/>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486993" y="2326863"/>
            <a:ext cx="4047833" cy="2675575"/>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 xmlns:a16="http://schemas.microsoft.com/office/drawing/2014/main" id="{DA55F263-407D-4E56-8F1A-0DE1625C18E1}"/>
              </a:ext>
            </a:extLst>
          </p:cNvPr>
          <p:cNvPicPr>
            <a:picLocks noChangeAspect="1"/>
          </p:cNvPicPr>
          <p:nvPr/>
        </p:nvPicPr>
        <p:blipFill>
          <a:blip r:embed="rId7"/>
          <a:stretch>
            <a:fillRect/>
          </a:stretch>
        </p:blipFill>
        <p:spPr>
          <a:xfrm>
            <a:off x="8319018" y="2326862"/>
            <a:ext cx="3638659" cy="2675575"/>
          </a:xfrm>
          <a:prstGeom prst="rect">
            <a:avLst/>
          </a:prstGeom>
        </p:spPr>
      </p:pic>
      <p:sp>
        <p:nvSpPr>
          <p:cNvPr id="18" name="TextBox 17">
            <a:extLst>
              <a:ext uri="{FF2B5EF4-FFF2-40B4-BE49-F238E27FC236}">
                <a16:creationId xmlns="" xmlns:a16="http://schemas.microsoft.com/office/drawing/2014/main" id="{FA3FD483-334E-4C79-8B58-CFE7044D9831}"/>
              </a:ext>
            </a:extLst>
          </p:cNvPr>
          <p:cNvSpPr txBox="1"/>
          <p:nvPr/>
        </p:nvSpPr>
        <p:spPr>
          <a:xfrm>
            <a:off x="672463" y="1055809"/>
            <a:ext cx="8192655" cy="923330"/>
          </a:xfrm>
          <a:prstGeom prst="rect">
            <a:avLst/>
          </a:prstGeom>
          <a:noFill/>
        </p:spPr>
        <p:txBody>
          <a:bodyPr wrap="square" rtlCol="0">
            <a:spAutoFit/>
          </a:bodyPr>
          <a:lstStyle/>
          <a:p>
            <a:r>
              <a:rPr lang="en-US" dirty="0"/>
              <a:t>Creating a Fiori Application From Template which </a:t>
            </a:r>
            <a:r>
              <a:rPr lang="en-US" dirty="0" smtClean="0"/>
              <a:t>Consumes Custom </a:t>
            </a:r>
            <a:r>
              <a:rPr lang="en-US" dirty="0"/>
              <a:t>OData service</a:t>
            </a:r>
          </a:p>
          <a:p>
            <a:endParaRPr lang="en-US" dirty="0"/>
          </a:p>
          <a:p>
            <a:r>
              <a:rPr lang="en-US" b="1" dirty="0"/>
              <a:t>Step1: </a:t>
            </a:r>
            <a:r>
              <a:rPr lang="en-US" dirty="0"/>
              <a:t>Starting Project from Template</a:t>
            </a:r>
            <a:endParaRPr lang="en-IN" b="1" dirty="0"/>
          </a:p>
        </p:txBody>
      </p:sp>
      <p:sp>
        <p:nvSpPr>
          <p:cNvPr id="20" name="Arrow: Chevron 12">
            <a:extLst>
              <a:ext uri="{FF2B5EF4-FFF2-40B4-BE49-F238E27FC236}">
                <a16:creationId xmlns="" xmlns:a16="http://schemas.microsoft.com/office/drawing/2014/main" id="{B2B2F87C-2FBD-43D3-AB10-61AD9478E7A0}"/>
              </a:ext>
            </a:extLst>
          </p:cNvPr>
          <p:cNvSpPr/>
          <p:nvPr/>
        </p:nvSpPr>
        <p:spPr>
          <a:xfrm>
            <a:off x="2854051" y="3318162"/>
            <a:ext cx="481691" cy="729673"/>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sp>
        <p:nvSpPr>
          <p:cNvPr id="23" name="Arrow: Chevron 15">
            <a:extLst>
              <a:ext uri="{FF2B5EF4-FFF2-40B4-BE49-F238E27FC236}">
                <a16:creationId xmlns="" xmlns:a16="http://schemas.microsoft.com/office/drawing/2014/main" id="{2D5CD809-49F4-45C3-ABB4-EC4ECD5A8D46}"/>
              </a:ext>
            </a:extLst>
          </p:cNvPr>
          <p:cNvSpPr/>
          <p:nvPr/>
        </p:nvSpPr>
        <p:spPr>
          <a:xfrm>
            <a:off x="7686077" y="3318162"/>
            <a:ext cx="472456" cy="729673"/>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sp>
        <p:nvSpPr>
          <p:cNvPr id="25" name="TextBox 24">
            <a:extLst>
              <a:ext uri="{FF2B5EF4-FFF2-40B4-BE49-F238E27FC236}">
                <a16:creationId xmlns="" xmlns:a16="http://schemas.microsoft.com/office/drawing/2014/main" id="{B4766465-D91E-4EB0-867A-7B6A793E4FAD}"/>
              </a:ext>
            </a:extLst>
          </p:cNvPr>
          <p:cNvSpPr txBox="1"/>
          <p:nvPr/>
        </p:nvSpPr>
        <p:spPr>
          <a:xfrm>
            <a:off x="309154" y="5146244"/>
            <a:ext cx="2544897" cy="369332"/>
          </a:xfrm>
          <a:prstGeom prst="rect">
            <a:avLst/>
          </a:prstGeom>
          <a:noFill/>
        </p:spPr>
        <p:txBody>
          <a:bodyPr wrap="square" rtlCol="0">
            <a:spAutoFit/>
          </a:bodyPr>
          <a:lstStyle/>
          <a:p>
            <a:r>
              <a:rPr lang="en-US" dirty="0"/>
              <a:t>Project From Template</a:t>
            </a:r>
            <a:endParaRPr lang="en-IN" dirty="0"/>
          </a:p>
        </p:txBody>
      </p:sp>
      <p:sp>
        <p:nvSpPr>
          <p:cNvPr id="26" name="TextBox 25">
            <a:extLst>
              <a:ext uri="{FF2B5EF4-FFF2-40B4-BE49-F238E27FC236}">
                <a16:creationId xmlns="" xmlns:a16="http://schemas.microsoft.com/office/drawing/2014/main" id="{2FACF958-B324-4948-9921-0111D592D702}"/>
              </a:ext>
            </a:extLst>
          </p:cNvPr>
          <p:cNvSpPr txBox="1"/>
          <p:nvPr/>
        </p:nvSpPr>
        <p:spPr>
          <a:xfrm>
            <a:off x="3692905" y="5190896"/>
            <a:ext cx="4150325" cy="369332"/>
          </a:xfrm>
          <a:prstGeom prst="rect">
            <a:avLst/>
          </a:prstGeom>
          <a:noFill/>
        </p:spPr>
        <p:txBody>
          <a:bodyPr wrap="square" rtlCol="0">
            <a:spAutoFit/>
          </a:bodyPr>
          <a:lstStyle/>
          <a:p>
            <a:r>
              <a:rPr lang="en-US" dirty="0"/>
              <a:t>Template Selection (Fiori Application)</a:t>
            </a:r>
            <a:endParaRPr lang="en-IN" dirty="0"/>
          </a:p>
        </p:txBody>
      </p:sp>
      <p:sp>
        <p:nvSpPr>
          <p:cNvPr id="27" name="TextBox 26">
            <a:extLst>
              <a:ext uri="{FF2B5EF4-FFF2-40B4-BE49-F238E27FC236}">
                <a16:creationId xmlns="" xmlns:a16="http://schemas.microsoft.com/office/drawing/2014/main" id="{7C59B05E-D5B9-4276-9F85-9CEAAA974547}"/>
              </a:ext>
            </a:extLst>
          </p:cNvPr>
          <p:cNvSpPr txBox="1"/>
          <p:nvPr/>
        </p:nvSpPr>
        <p:spPr>
          <a:xfrm>
            <a:off x="8791864" y="5191556"/>
            <a:ext cx="3260436" cy="368672"/>
          </a:xfrm>
          <a:prstGeom prst="rect">
            <a:avLst/>
          </a:prstGeom>
          <a:noFill/>
        </p:spPr>
        <p:txBody>
          <a:bodyPr wrap="square" rtlCol="0">
            <a:spAutoFit/>
          </a:bodyPr>
          <a:lstStyle/>
          <a:p>
            <a:r>
              <a:rPr lang="en-US" dirty="0"/>
              <a:t>Application Type &amp; Layout</a:t>
            </a:r>
            <a:endParaRPr lang="en-IN" dirty="0"/>
          </a:p>
        </p:txBody>
      </p:sp>
      <p:sp>
        <p:nvSpPr>
          <p:cNvPr id="21" name="Footer Placeholder 45">
            <a:extLst>
              <a:ext uri="{FF2B5EF4-FFF2-40B4-BE49-F238E27FC236}">
                <a16:creationId xmlns:a16="http://schemas.microsoft.com/office/drawing/2014/main" xmlns="" id="{90E33047-DFF5-4690-8905-31E4C115EFDC}"/>
              </a:ext>
            </a:extLst>
          </p:cNvPr>
          <p:cNvSpPr txBox="1">
            <a:spLocks/>
          </p:cNvSpPr>
          <p:nvPr/>
        </p:nvSpPr>
        <p:spPr>
          <a:xfrm>
            <a:off x="9042400" y="6548582"/>
            <a:ext cx="3136272" cy="30941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b="1" dirty="0"/>
              <a:t>Trainer: Anubhav </a:t>
            </a:r>
            <a:r>
              <a:rPr lang="en-US" sz="1200" b="1" dirty="0" smtClean="0"/>
              <a:t>Oberoy &amp; Shubham Singh</a:t>
            </a:r>
            <a:endParaRPr lang="en-US" sz="1200" b="1" dirty="0"/>
          </a:p>
        </p:txBody>
      </p:sp>
    </p:spTree>
    <p:extLst>
      <p:ext uri="{BB962C8B-B14F-4D97-AF65-F5344CB8AC3E}">
        <p14:creationId xmlns:p14="http://schemas.microsoft.com/office/powerpoint/2010/main" val="9828605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a:extLst>
              <a:ext uri="{FF2B5EF4-FFF2-40B4-BE49-F238E27FC236}">
                <a16:creationId xmlns:a16="http://schemas.microsoft.com/office/drawing/2014/main" xmlns="" id="{8D153262-0D22-EE4B-8422-E83531E442C3}"/>
              </a:ext>
            </a:extLst>
          </p:cNvPr>
          <p:cNvSpPr/>
          <p:nvPr/>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14" name="Picture 1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860088" y="419996"/>
            <a:ext cx="892498" cy="791393"/>
          </a:xfrm>
          <a:prstGeom prst="rect">
            <a:avLst/>
          </a:prstGeom>
        </p:spPr>
      </p:pic>
      <p:pic>
        <p:nvPicPr>
          <p:cNvPr id="11" name="Picture 10">
            <a:extLst>
              <a:ext uri="{FF2B5EF4-FFF2-40B4-BE49-F238E27FC236}">
                <a16:creationId xmlns:a16="http://schemas.microsoft.com/office/drawing/2014/main" xmlns=""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5" name="Title 1">
            <a:extLst>
              <a:ext uri="{FF2B5EF4-FFF2-40B4-BE49-F238E27FC236}">
                <a16:creationId xmlns:a16="http://schemas.microsoft.com/office/drawing/2014/main" xmlns="" id="{13EBA3E6-25D4-4BA0-BF9B-28343460C110}"/>
              </a:ext>
            </a:extLst>
          </p:cNvPr>
          <p:cNvSpPr txBox="1">
            <a:spLocks/>
          </p:cNvSpPr>
          <p:nvPr/>
        </p:nvSpPr>
        <p:spPr>
          <a:xfrm>
            <a:off x="655321" y="495335"/>
            <a:ext cx="10515600" cy="6407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dirty="0">
                <a:latin typeface="Cooper Black" panose="0208090404030B020404" pitchFamily="18" charset="0"/>
              </a:rPr>
              <a:t>Consuming </a:t>
            </a:r>
            <a:r>
              <a:rPr lang="en-IN" sz="3600" dirty="0" smtClean="0">
                <a:latin typeface="Cooper Black" panose="0208090404030B020404" pitchFamily="18" charset="0"/>
              </a:rPr>
              <a:t>Custom </a:t>
            </a:r>
            <a:r>
              <a:rPr lang="en-IN" sz="3600" dirty="0">
                <a:latin typeface="Cooper Black" panose="0208090404030B020404" pitchFamily="18" charset="0"/>
              </a:rPr>
              <a:t>OData service</a:t>
            </a:r>
          </a:p>
        </p:txBody>
      </p:sp>
      <p:sp>
        <p:nvSpPr>
          <p:cNvPr id="19" name="TextBox 18">
            <a:extLst>
              <a:ext uri="{FF2B5EF4-FFF2-40B4-BE49-F238E27FC236}">
                <a16:creationId xmlns:a16="http://schemas.microsoft.com/office/drawing/2014/main" xmlns="" id="{0170E0F5-2AC9-46A0-8FB7-F6F2FAE52514}"/>
              </a:ext>
            </a:extLst>
          </p:cNvPr>
          <p:cNvSpPr txBox="1"/>
          <p:nvPr/>
        </p:nvSpPr>
        <p:spPr>
          <a:xfrm>
            <a:off x="2185457" y="5831704"/>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Hardware Innovation </a:t>
            </a:r>
            <a:endParaRPr lang="en-US" dirty="0">
              <a:solidFill>
                <a:schemeClr val="bg1"/>
              </a:solidFill>
              <a:latin typeface="Segoe UI" panose="020B0502040204020203" pitchFamily="34" charset="0"/>
              <a:cs typeface="Segoe UI" panose="020B0502040204020203" pitchFamily="34" charset="0"/>
            </a:endParaRPr>
          </a:p>
        </p:txBody>
      </p:sp>
      <p:sp>
        <p:nvSpPr>
          <p:cNvPr id="21" name="TextBox 20">
            <a:extLst>
              <a:ext uri="{FF2B5EF4-FFF2-40B4-BE49-F238E27FC236}">
                <a16:creationId xmlns:a16="http://schemas.microsoft.com/office/drawing/2014/main" xmlns="" id="{414875D0-394E-4AF2-A3E5-0E3479FCA849}"/>
              </a:ext>
            </a:extLst>
          </p:cNvPr>
          <p:cNvSpPr txBox="1"/>
          <p:nvPr/>
        </p:nvSpPr>
        <p:spPr>
          <a:xfrm>
            <a:off x="1127220" y="5863464"/>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02</a:t>
            </a:r>
            <a:endParaRPr lang="aa-ET" sz="3600" dirty="0">
              <a:solidFill>
                <a:schemeClr val="bg1"/>
              </a:solidFill>
            </a:endParaRPr>
          </a:p>
        </p:txBody>
      </p:sp>
      <p:sp>
        <p:nvSpPr>
          <p:cNvPr id="22" name="TextBox 21">
            <a:extLst>
              <a:ext uri="{FF2B5EF4-FFF2-40B4-BE49-F238E27FC236}">
                <a16:creationId xmlns:a16="http://schemas.microsoft.com/office/drawing/2014/main" xmlns="" id="{85D86FD3-2AA8-4AC3-8DC8-6F086208D51C}"/>
              </a:ext>
            </a:extLst>
          </p:cNvPr>
          <p:cNvSpPr txBox="1"/>
          <p:nvPr/>
        </p:nvSpPr>
        <p:spPr>
          <a:xfrm>
            <a:off x="2185457" y="4472351"/>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Software Innovation</a:t>
            </a:r>
            <a:endParaRPr lang="en-US" dirty="0">
              <a:solidFill>
                <a:schemeClr val="bg1"/>
              </a:solidFill>
              <a:latin typeface="Segoe UI" panose="020B0502040204020203" pitchFamily="34" charset="0"/>
              <a:cs typeface="Segoe UI" panose="020B0502040204020203" pitchFamily="34" charset="0"/>
            </a:endParaRPr>
          </a:p>
        </p:txBody>
      </p:sp>
      <p:sp>
        <p:nvSpPr>
          <p:cNvPr id="24" name="TextBox 23">
            <a:extLst>
              <a:ext uri="{FF2B5EF4-FFF2-40B4-BE49-F238E27FC236}">
                <a16:creationId xmlns:a16="http://schemas.microsoft.com/office/drawing/2014/main" xmlns="" id="{B7179A51-5460-4ADA-9A06-1ABE87F06D1D}"/>
              </a:ext>
            </a:extLst>
          </p:cNvPr>
          <p:cNvSpPr txBox="1"/>
          <p:nvPr/>
        </p:nvSpPr>
        <p:spPr>
          <a:xfrm>
            <a:off x="1127220" y="4504111"/>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01</a:t>
            </a:r>
            <a:endParaRPr lang="aa-ET" sz="3600" dirty="0">
              <a:solidFill>
                <a:schemeClr val="bg1"/>
              </a:solidFill>
            </a:endParaRPr>
          </a:p>
        </p:txBody>
      </p:sp>
      <p:sp>
        <p:nvSpPr>
          <p:cNvPr id="12" name="Footer Placeholder 45">
            <a:extLst>
              <a:ext uri="{FF2B5EF4-FFF2-40B4-BE49-F238E27FC236}">
                <a16:creationId xmlns="" xmlns:a16="http://schemas.microsoft.com/office/drawing/2014/main" id="{70E9C777-F27E-4796-87DC-4B4F9E805712}"/>
              </a:ext>
            </a:extLst>
          </p:cNvPr>
          <p:cNvSpPr txBox="1">
            <a:spLocks/>
          </p:cNvSpPr>
          <p:nvPr/>
        </p:nvSpPr>
        <p:spPr>
          <a:xfrm>
            <a:off x="10123055" y="6561282"/>
            <a:ext cx="2225295" cy="20362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b="1" dirty="0"/>
          </a:p>
        </p:txBody>
      </p:sp>
      <p:sp>
        <p:nvSpPr>
          <p:cNvPr id="16" name="TextBox 15">
            <a:extLst>
              <a:ext uri="{FF2B5EF4-FFF2-40B4-BE49-F238E27FC236}">
                <a16:creationId xmlns="" xmlns:a16="http://schemas.microsoft.com/office/drawing/2014/main" id="{5C430C02-DD67-4E7F-81BC-3FE9A4559CC3}"/>
              </a:ext>
            </a:extLst>
          </p:cNvPr>
          <p:cNvSpPr txBox="1"/>
          <p:nvPr/>
        </p:nvSpPr>
        <p:spPr>
          <a:xfrm>
            <a:off x="767771" y="1067967"/>
            <a:ext cx="9355283" cy="646331"/>
          </a:xfrm>
          <a:prstGeom prst="rect">
            <a:avLst/>
          </a:prstGeom>
          <a:noFill/>
        </p:spPr>
        <p:txBody>
          <a:bodyPr wrap="square" rtlCol="0">
            <a:spAutoFit/>
          </a:bodyPr>
          <a:lstStyle/>
          <a:p>
            <a:r>
              <a:rPr lang="en-US" b="1" dirty="0"/>
              <a:t>Step</a:t>
            </a:r>
            <a:r>
              <a:rPr lang="en-IN" b="1" dirty="0"/>
              <a:t>2: </a:t>
            </a:r>
            <a:r>
              <a:rPr lang="en-IN" dirty="0"/>
              <a:t>Data Source and Service Selection</a:t>
            </a:r>
          </a:p>
          <a:p>
            <a:r>
              <a:rPr lang="en-IN" b="1" dirty="0" smtClean="0"/>
              <a:t>service url</a:t>
            </a:r>
            <a:r>
              <a:rPr lang="en-IN" b="1" dirty="0"/>
              <a:t>:  </a:t>
            </a:r>
            <a:r>
              <a:rPr lang="en-IN" b="1" dirty="0">
                <a:hlinkClick r:id="rId5"/>
              </a:rPr>
              <a:t>http://stcfin.st.com:8021/sap/opu/odata/sap/ZCAP_ANUBHAV_SRV/?$format=json</a:t>
            </a:r>
            <a:endParaRPr lang="en-IN" b="0" i="0" dirty="0">
              <a:effectLst/>
              <a:latin typeface="Calibri" panose="020F0502020204030204" pitchFamily="34" charset="0"/>
              <a:cs typeface="Calibri" panose="020F0502020204030204" pitchFamily="34" charset="0"/>
            </a:endParaRPr>
          </a:p>
        </p:txBody>
      </p:sp>
      <p:pic>
        <p:nvPicPr>
          <p:cNvPr id="2" name="Picture 1"/>
          <p:cNvPicPr>
            <a:picLocks noChangeAspect="1"/>
          </p:cNvPicPr>
          <p:nvPr/>
        </p:nvPicPr>
        <p:blipFill>
          <a:blip r:embed="rId6"/>
          <a:stretch>
            <a:fillRect/>
          </a:stretch>
        </p:blipFill>
        <p:spPr>
          <a:xfrm>
            <a:off x="780472" y="1734081"/>
            <a:ext cx="7123493" cy="4682888"/>
          </a:xfrm>
          <a:prstGeom prst="rect">
            <a:avLst/>
          </a:prstGeom>
        </p:spPr>
      </p:pic>
      <p:sp>
        <p:nvSpPr>
          <p:cNvPr id="17" name="Footer Placeholder 45">
            <a:extLst>
              <a:ext uri="{FF2B5EF4-FFF2-40B4-BE49-F238E27FC236}">
                <a16:creationId xmlns:a16="http://schemas.microsoft.com/office/drawing/2014/main" xmlns="" id="{90E33047-DFF5-4690-8905-31E4C115EFDC}"/>
              </a:ext>
            </a:extLst>
          </p:cNvPr>
          <p:cNvSpPr txBox="1">
            <a:spLocks/>
          </p:cNvSpPr>
          <p:nvPr/>
        </p:nvSpPr>
        <p:spPr>
          <a:xfrm>
            <a:off x="9042400" y="6548582"/>
            <a:ext cx="3136272" cy="30941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b="1" dirty="0"/>
              <a:t>Trainer: Anubhav </a:t>
            </a:r>
            <a:r>
              <a:rPr lang="en-US" sz="1200" b="1" dirty="0" smtClean="0"/>
              <a:t>Oberoy &amp; Shubham Singh</a:t>
            </a:r>
            <a:endParaRPr lang="en-US" sz="1200" b="1" dirty="0"/>
          </a:p>
        </p:txBody>
      </p:sp>
    </p:spTree>
    <p:extLst>
      <p:ext uri="{BB962C8B-B14F-4D97-AF65-F5344CB8AC3E}">
        <p14:creationId xmlns:p14="http://schemas.microsoft.com/office/powerpoint/2010/main" val="424333540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a:extLst>
              <a:ext uri="{FF2B5EF4-FFF2-40B4-BE49-F238E27FC236}">
                <a16:creationId xmlns:a16="http://schemas.microsoft.com/office/drawing/2014/main" xmlns="" id="{8D153262-0D22-EE4B-8422-E83531E442C3}"/>
              </a:ext>
            </a:extLst>
          </p:cNvPr>
          <p:cNvSpPr/>
          <p:nvPr/>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14" name="Picture 1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860088" y="419996"/>
            <a:ext cx="892498" cy="791393"/>
          </a:xfrm>
          <a:prstGeom prst="rect">
            <a:avLst/>
          </a:prstGeom>
        </p:spPr>
      </p:pic>
      <p:sp>
        <p:nvSpPr>
          <p:cNvPr id="10" name="TextBox 9">
            <a:extLst>
              <a:ext uri="{FF2B5EF4-FFF2-40B4-BE49-F238E27FC236}">
                <a16:creationId xmlns:a16="http://schemas.microsoft.com/office/drawing/2014/main" xmlns="" id="{CC39E87A-2CAF-CD41-98DC-4526D06794F9}"/>
              </a:ext>
            </a:extLst>
          </p:cNvPr>
          <p:cNvSpPr txBox="1"/>
          <p:nvPr/>
        </p:nvSpPr>
        <p:spPr>
          <a:xfrm>
            <a:off x="486808" y="3059668"/>
            <a:ext cx="5294060" cy="738664"/>
          </a:xfrm>
          <a:prstGeom prst="rect">
            <a:avLst/>
          </a:prstGeom>
          <a:noFill/>
          <a:ln>
            <a:noFill/>
          </a:ln>
        </p:spPr>
        <p:txBody>
          <a:bodyPr wrap="square" rtlCol="0">
            <a:spAutoFit/>
          </a:bodyPr>
          <a:lstStyle/>
          <a:p>
            <a:pPr lvl="0" defTabSz="914217"/>
            <a:r>
              <a:rPr lang="en-US" sz="4200" b="1" dirty="0">
                <a:solidFill>
                  <a:srgbClr val="FFFFFF"/>
                </a:solidFill>
                <a:latin typeface="Arial" panose="020B0604020202020204" pitchFamily="34" charset="0"/>
                <a:ea typeface="Cambria" panose="02040503050406030204" pitchFamily="18" charset="0"/>
                <a:cs typeface="Arial" panose="020B0604020202020204" pitchFamily="34" charset="0"/>
              </a:rPr>
              <a:t>Introduction</a:t>
            </a:r>
          </a:p>
        </p:txBody>
      </p:sp>
      <p:pic>
        <p:nvPicPr>
          <p:cNvPr id="11" name="Picture 10">
            <a:extLst>
              <a:ext uri="{FF2B5EF4-FFF2-40B4-BE49-F238E27FC236}">
                <a16:creationId xmlns:a16="http://schemas.microsoft.com/office/drawing/2014/main" xmlns=""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5" name="Title 1">
            <a:extLst>
              <a:ext uri="{FF2B5EF4-FFF2-40B4-BE49-F238E27FC236}">
                <a16:creationId xmlns:a16="http://schemas.microsoft.com/office/drawing/2014/main" xmlns="" id="{13EBA3E6-25D4-4BA0-BF9B-28343460C110}"/>
              </a:ext>
            </a:extLst>
          </p:cNvPr>
          <p:cNvSpPr txBox="1">
            <a:spLocks/>
          </p:cNvSpPr>
          <p:nvPr/>
        </p:nvSpPr>
        <p:spPr>
          <a:xfrm>
            <a:off x="655321" y="495335"/>
            <a:ext cx="10515600" cy="6407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dirty="0">
                <a:latin typeface="Cooper Black" panose="0208090404030B020404" pitchFamily="18" charset="0"/>
              </a:rPr>
              <a:t>Consuming Northwind OData service</a:t>
            </a:r>
          </a:p>
        </p:txBody>
      </p:sp>
      <p:sp>
        <p:nvSpPr>
          <p:cNvPr id="21" name="TextBox 20">
            <a:extLst>
              <a:ext uri="{FF2B5EF4-FFF2-40B4-BE49-F238E27FC236}">
                <a16:creationId xmlns:a16="http://schemas.microsoft.com/office/drawing/2014/main" xmlns="" id="{414875D0-394E-4AF2-A3E5-0E3479FCA849}"/>
              </a:ext>
            </a:extLst>
          </p:cNvPr>
          <p:cNvSpPr txBox="1"/>
          <p:nvPr/>
        </p:nvSpPr>
        <p:spPr>
          <a:xfrm>
            <a:off x="1127220" y="5863464"/>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02</a:t>
            </a:r>
            <a:endParaRPr lang="aa-ET" sz="3600" dirty="0">
              <a:solidFill>
                <a:schemeClr val="bg1"/>
              </a:solidFill>
            </a:endParaRPr>
          </a:p>
        </p:txBody>
      </p:sp>
      <p:sp>
        <p:nvSpPr>
          <p:cNvPr id="24" name="TextBox 23">
            <a:extLst>
              <a:ext uri="{FF2B5EF4-FFF2-40B4-BE49-F238E27FC236}">
                <a16:creationId xmlns:a16="http://schemas.microsoft.com/office/drawing/2014/main" xmlns="" id="{B7179A51-5460-4ADA-9A06-1ABE87F06D1D}"/>
              </a:ext>
            </a:extLst>
          </p:cNvPr>
          <p:cNvSpPr txBox="1"/>
          <p:nvPr/>
        </p:nvSpPr>
        <p:spPr>
          <a:xfrm>
            <a:off x="1127220" y="4504111"/>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01</a:t>
            </a:r>
            <a:endParaRPr lang="aa-ET" sz="3600" dirty="0">
              <a:solidFill>
                <a:schemeClr val="bg1"/>
              </a:solidFill>
            </a:endParaRPr>
          </a:p>
        </p:txBody>
      </p:sp>
      <p:sp>
        <p:nvSpPr>
          <p:cNvPr id="12" name="TextBox 11">
            <a:extLst>
              <a:ext uri="{FF2B5EF4-FFF2-40B4-BE49-F238E27FC236}">
                <a16:creationId xmlns="" xmlns:a16="http://schemas.microsoft.com/office/drawing/2014/main" id="{5C430C02-DD67-4E7F-81BC-3FE9A4559CC3}"/>
              </a:ext>
            </a:extLst>
          </p:cNvPr>
          <p:cNvSpPr txBox="1"/>
          <p:nvPr/>
        </p:nvSpPr>
        <p:spPr>
          <a:xfrm>
            <a:off x="704272" y="1160090"/>
            <a:ext cx="7121236" cy="646331"/>
          </a:xfrm>
          <a:prstGeom prst="rect">
            <a:avLst/>
          </a:prstGeom>
          <a:noFill/>
        </p:spPr>
        <p:txBody>
          <a:bodyPr wrap="square" rtlCol="0">
            <a:spAutoFit/>
          </a:bodyPr>
          <a:lstStyle/>
          <a:p>
            <a:r>
              <a:rPr lang="en-US" b="1" dirty="0"/>
              <a:t>Step</a:t>
            </a:r>
            <a:r>
              <a:rPr lang="en-IN" b="1" dirty="0"/>
              <a:t>3: </a:t>
            </a:r>
            <a:r>
              <a:rPr lang="en-IN" dirty="0"/>
              <a:t>Entity Selection</a:t>
            </a:r>
          </a:p>
          <a:p>
            <a:r>
              <a:rPr lang="en-IN" b="1" dirty="0"/>
              <a:t> </a:t>
            </a:r>
            <a:endParaRPr lang="en-IN" b="0" i="0" dirty="0">
              <a:solidFill>
                <a:schemeClr val="bg2">
                  <a:lumMod val="75000"/>
                </a:schemeClr>
              </a:solidFill>
              <a:effectLst/>
              <a:latin typeface="Calibri" panose="020F0502020204030204" pitchFamily="34" charset="0"/>
              <a:cs typeface="Calibri" panose="020F0502020204030204" pitchFamily="34" charset="0"/>
            </a:endParaRPr>
          </a:p>
        </p:txBody>
      </p:sp>
      <p:sp>
        <p:nvSpPr>
          <p:cNvPr id="20" name="TextBox 19">
            <a:extLst>
              <a:ext uri="{FF2B5EF4-FFF2-40B4-BE49-F238E27FC236}">
                <a16:creationId xmlns="" xmlns:a16="http://schemas.microsoft.com/office/drawing/2014/main" id="{2D1AFC7F-D861-4456-B3CE-867AC2A001B0}"/>
              </a:ext>
            </a:extLst>
          </p:cNvPr>
          <p:cNvSpPr txBox="1"/>
          <p:nvPr/>
        </p:nvSpPr>
        <p:spPr>
          <a:xfrm>
            <a:off x="742372" y="5533736"/>
            <a:ext cx="5144655" cy="369332"/>
          </a:xfrm>
          <a:prstGeom prst="rect">
            <a:avLst/>
          </a:prstGeom>
          <a:noFill/>
        </p:spPr>
        <p:txBody>
          <a:bodyPr wrap="square" rtlCol="0">
            <a:spAutoFit/>
          </a:bodyPr>
          <a:lstStyle/>
          <a:p>
            <a:r>
              <a:rPr lang="en-US" dirty="0"/>
              <a:t>3.1 Object Selection(to be viewed in Master Page)</a:t>
            </a:r>
            <a:endParaRPr lang="en-IN" dirty="0"/>
          </a:p>
        </p:txBody>
      </p:sp>
      <p:sp>
        <p:nvSpPr>
          <p:cNvPr id="23" name="TextBox 22">
            <a:extLst>
              <a:ext uri="{FF2B5EF4-FFF2-40B4-BE49-F238E27FC236}">
                <a16:creationId xmlns="" xmlns:a16="http://schemas.microsoft.com/office/drawing/2014/main" id="{393EEAA9-3A81-40F0-B8C2-93811C0D4513}"/>
              </a:ext>
            </a:extLst>
          </p:cNvPr>
          <p:cNvSpPr txBox="1"/>
          <p:nvPr/>
        </p:nvSpPr>
        <p:spPr>
          <a:xfrm>
            <a:off x="6580909" y="5495636"/>
            <a:ext cx="5237019" cy="369332"/>
          </a:xfrm>
          <a:prstGeom prst="rect">
            <a:avLst/>
          </a:prstGeom>
          <a:noFill/>
        </p:spPr>
        <p:txBody>
          <a:bodyPr wrap="square" rtlCol="0">
            <a:spAutoFit/>
          </a:bodyPr>
          <a:lstStyle/>
          <a:p>
            <a:r>
              <a:rPr lang="en-US" dirty="0"/>
              <a:t>3.2 Line Item Selection (to be viewed in Detail page)</a:t>
            </a:r>
            <a:endParaRPr lang="en-IN" dirty="0"/>
          </a:p>
        </p:txBody>
      </p:sp>
      <p:pic>
        <p:nvPicPr>
          <p:cNvPr id="2" name="Picture 1"/>
          <p:cNvPicPr>
            <a:picLocks noChangeAspect="1"/>
          </p:cNvPicPr>
          <p:nvPr/>
        </p:nvPicPr>
        <p:blipFill rotWithShape="1">
          <a:blip r:embed="rId5"/>
          <a:srcRect l="2687" r="10015"/>
          <a:stretch/>
        </p:blipFill>
        <p:spPr>
          <a:xfrm>
            <a:off x="481041" y="1827964"/>
            <a:ext cx="5332722" cy="3270508"/>
          </a:xfrm>
          <a:prstGeom prst="rect">
            <a:avLst/>
          </a:prstGeom>
        </p:spPr>
      </p:pic>
      <p:pic>
        <p:nvPicPr>
          <p:cNvPr id="3" name="Picture 2"/>
          <p:cNvPicPr>
            <a:picLocks noChangeAspect="1"/>
          </p:cNvPicPr>
          <p:nvPr/>
        </p:nvPicPr>
        <p:blipFill>
          <a:blip r:embed="rId6"/>
          <a:stretch>
            <a:fillRect/>
          </a:stretch>
        </p:blipFill>
        <p:spPr>
          <a:xfrm>
            <a:off x="6421121" y="1818803"/>
            <a:ext cx="5730135" cy="3486567"/>
          </a:xfrm>
          <a:prstGeom prst="rect">
            <a:avLst/>
          </a:prstGeom>
        </p:spPr>
      </p:pic>
      <p:sp>
        <p:nvSpPr>
          <p:cNvPr id="18" name="Arrow: Chevron 10">
            <a:extLst>
              <a:ext uri="{FF2B5EF4-FFF2-40B4-BE49-F238E27FC236}">
                <a16:creationId xmlns="" xmlns:a16="http://schemas.microsoft.com/office/drawing/2014/main" id="{91EB097D-8946-4565-8EE8-7FC9501C6DF7}"/>
              </a:ext>
            </a:extLst>
          </p:cNvPr>
          <p:cNvSpPr/>
          <p:nvPr/>
        </p:nvSpPr>
        <p:spPr>
          <a:xfrm>
            <a:off x="5773935" y="2854406"/>
            <a:ext cx="720331" cy="1230745"/>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sp>
        <p:nvSpPr>
          <p:cNvPr id="16" name="Footer Placeholder 45">
            <a:extLst>
              <a:ext uri="{FF2B5EF4-FFF2-40B4-BE49-F238E27FC236}">
                <a16:creationId xmlns:a16="http://schemas.microsoft.com/office/drawing/2014/main" xmlns="" id="{90E33047-DFF5-4690-8905-31E4C115EFDC}"/>
              </a:ext>
            </a:extLst>
          </p:cNvPr>
          <p:cNvSpPr txBox="1">
            <a:spLocks/>
          </p:cNvSpPr>
          <p:nvPr/>
        </p:nvSpPr>
        <p:spPr>
          <a:xfrm>
            <a:off x="9042400" y="6548582"/>
            <a:ext cx="3136272" cy="30941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b="1" dirty="0"/>
              <a:t>Trainer: Anubhav </a:t>
            </a:r>
            <a:r>
              <a:rPr lang="en-US" sz="1200" b="1" dirty="0" smtClean="0"/>
              <a:t>Oberoy &amp; Shubham Singh</a:t>
            </a:r>
            <a:endParaRPr lang="en-US" sz="1200" b="1" dirty="0"/>
          </a:p>
        </p:txBody>
      </p:sp>
    </p:spTree>
    <p:extLst>
      <p:ext uri="{BB962C8B-B14F-4D97-AF65-F5344CB8AC3E}">
        <p14:creationId xmlns:p14="http://schemas.microsoft.com/office/powerpoint/2010/main" val="332930070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a:extLst>
              <a:ext uri="{FF2B5EF4-FFF2-40B4-BE49-F238E27FC236}">
                <a16:creationId xmlns:a16="http://schemas.microsoft.com/office/drawing/2014/main" xmlns="" id="{8D153262-0D22-EE4B-8422-E83531E442C3}"/>
              </a:ext>
            </a:extLst>
          </p:cNvPr>
          <p:cNvSpPr/>
          <p:nvPr/>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14" name="Picture 1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860088" y="419996"/>
            <a:ext cx="892498" cy="791393"/>
          </a:xfrm>
          <a:prstGeom prst="rect">
            <a:avLst/>
          </a:prstGeom>
        </p:spPr>
      </p:pic>
      <p:pic>
        <p:nvPicPr>
          <p:cNvPr id="11" name="Picture 10">
            <a:extLst>
              <a:ext uri="{FF2B5EF4-FFF2-40B4-BE49-F238E27FC236}">
                <a16:creationId xmlns:a16="http://schemas.microsoft.com/office/drawing/2014/main" xmlns=""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3" name="Footer Placeholder 45">
            <a:extLst>
              <a:ext uri="{FF2B5EF4-FFF2-40B4-BE49-F238E27FC236}">
                <a16:creationId xmlns:a16="http://schemas.microsoft.com/office/drawing/2014/main" xmlns="" id="{90E33047-DFF5-4690-8905-31E4C115EFDC}"/>
              </a:ext>
            </a:extLst>
          </p:cNvPr>
          <p:cNvSpPr txBox="1">
            <a:spLocks/>
          </p:cNvSpPr>
          <p:nvPr/>
        </p:nvSpPr>
        <p:spPr>
          <a:xfrm>
            <a:off x="9042400" y="6548582"/>
            <a:ext cx="3136272" cy="30941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b="1" dirty="0"/>
              <a:t>Trainer: Anubhav </a:t>
            </a:r>
            <a:r>
              <a:rPr lang="en-US" sz="1200" b="1" dirty="0" smtClean="0"/>
              <a:t>Oberoy &amp; Shubham Singh</a:t>
            </a:r>
            <a:endParaRPr lang="en-US" sz="1200" b="1" dirty="0"/>
          </a:p>
        </p:txBody>
      </p:sp>
      <p:sp>
        <p:nvSpPr>
          <p:cNvPr id="15" name="Title 1">
            <a:extLst>
              <a:ext uri="{FF2B5EF4-FFF2-40B4-BE49-F238E27FC236}">
                <a16:creationId xmlns:a16="http://schemas.microsoft.com/office/drawing/2014/main" xmlns="" id="{13EBA3E6-25D4-4BA0-BF9B-28343460C110}"/>
              </a:ext>
            </a:extLst>
          </p:cNvPr>
          <p:cNvSpPr txBox="1">
            <a:spLocks/>
          </p:cNvSpPr>
          <p:nvPr/>
        </p:nvSpPr>
        <p:spPr>
          <a:xfrm>
            <a:off x="655321" y="495335"/>
            <a:ext cx="10515600" cy="6407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dirty="0">
                <a:latin typeface="Cooper Black" panose="0208090404030B020404" pitchFamily="18" charset="0"/>
              </a:rPr>
              <a:t>Agenda Day - </a:t>
            </a:r>
            <a:r>
              <a:rPr lang="en-IN" sz="3600" dirty="0" smtClean="0">
                <a:latin typeface="Cooper Black" panose="0208090404030B020404" pitchFamily="18" charset="0"/>
              </a:rPr>
              <a:t>6</a:t>
            </a:r>
            <a:endParaRPr lang="en-IN" sz="3600" dirty="0">
              <a:latin typeface="Cooper Black" panose="0208090404030B020404" pitchFamily="18" charset="0"/>
            </a:endParaRPr>
          </a:p>
        </p:txBody>
      </p:sp>
      <p:sp>
        <p:nvSpPr>
          <p:cNvPr id="12" name="TextBox 11">
            <a:extLst>
              <a:ext uri="{FF2B5EF4-FFF2-40B4-BE49-F238E27FC236}">
                <a16:creationId xmlns:a16="http://schemas.microsoft.com/office/drawing/2014/main" xmlns="" id="{1E8BD2BC-59B0-4D30-97AE-9B4A2D8F7B41}"/>
              </a:ext>
            </a:extLst>
          </p:cNvPr>
          <p:cNvSpPr txBox="1"/>
          <p:nvPr/>
        </p:nvSpPr>
        <p:spPr>
          <a:xfrm>
            <a:off x="1108285" y="1191817"/>
            <a:ext cx="8670715" cy="2862322"/>
          </a:xfrm>
          <a:prstGeom prst="rect">
            <a:avLst/>
          </a:prstGeom>
          <a:noFill/>
        </p:spPr>
        <p:txBody>
          <a:bodyPr wrap="square" rtlCol="0">
            <a:spAutoFit/>
          </a:bodyPr>
          <a:lstStyle/>
          <a:p>
            <a:pPr marL="285750" indent="-285750">
              <a:buFont typeface="Arial" panose="020B0604020202020204" pitchFamily="34" charset="0"/>
              <a:buChar char="•"/>
            </a:pPr>
            <a:r>
              <a:rPr lang="en-US" dirty="0" smtClean="0">
                <a:latin typeface="Calibri" panose="020F0502020204030204" pitchFamily="34" charset="0"/>
                <a:cs typeface="Calibri" panose="020F0502020204030204" pitchFamily="34" charset="0"/>
              </a:rPr>
              <a:t>What is Fiori ?</a:t>
            </a:r>
            <a:endParaRPr lang="en-US"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dirty="0" smtClean="0">
                <a:latin typeface="Calibri" panose="020F0502020204030204" pitchFamily="34" charset="0"/>
                <a:cs typeface="Calibri" panose="020F0502020204030204" pitchFamily="34" charset="0"/>
              </a:rPr>
              <a:t>Basic’s of Fiori</a:t>
            </a:r>
            <a:endParaRPr lang="en-US" dirty="0">
              <a:latin typeface="Calibri" panose="020F0502020204030204" pitchFamily="34" charset="0"/>
              <a:cs typeface="Calibri" panose="020F0502020204030204" pitchFamily="34" charset="0"/>
            </a:endParaRPr>
          </a:p>
          <a:p>
            <a:pPr marL="285750" lvl="0" indent="-285750">
              <a:buFont typeface="Arial" panose="020B0604020202020204" pitchFamily="34" charset="0"/>
              <a:buChar char="•"/>
            </a:pPr>
            <a:r>
              <a:rPr lang="en-US" dirty="0" smtClean="0">
                <a:latin typeface="Calibri" panose="020F0502020204030204" pitchFamily="34" charset="0"/>
                <a:cs typeface="Calibri" panose="020F0502020204030204" pitchFamily="34" charset="0"/>
              </a:rPr>
              <a:t>How to Setup BAS</a:t>
            </a:r>
            <a:endParaRPr lang="en-US" dirty="0">
              <a:latin typeface="Calibri" panose="020F0502020204030204" pitchFamily="34" charset="0"/>
              <a:cs typeface="Calibri" panose="020F0502020204030204" pitchFamily="34" charset="0"/>
            </a:endParaRPr>
          </a:p>
          <a:p>
            <a:pPr marL="285750" lvl="0" indent="-285750">
              <a:buFont typeface="Arial" panose="020B0604020202020204" pitchFamily="34" charset="0"/>
              <a:buChar char="•"/>
            </a:pPr>
            <a:r>
              <a:rPr lang="en-US" dirty="0" smtClean="0">
                <a:latin typeface="Calibri" panose="020F0502020204030204" pitchFamily="34" charset="0"/>
                <a:cs typeface="Calibri" panose="020F0502020204030204" pitchFamily="34" charset="0"/>
              </a:rPr>
              <a:t>Installation of VS Code</a:t>
            </a:r>
          </a:p>
          <a:p>
            <a:pPr marL="285750" lvl="0" indent="-285750">
              <a:buFont typeface="Arial" panose="020B0604020202020204" pitchFamily="34" charset="0"/>
              <a:buChar char="•"/>
            </a:pPr>
            <a:r>
              <a:rPr lang="en-US" dirty="0" smtClean="0">
                <a:latin typeface="Calibri" panose="020F0502020204030204" pitchFamily="34" charset="0"/>
                <a:cs typeface="Calibri" panose="020F0502020204030204" pitchFamily="34" charset="0"/>
              </a:rPr>
              <a:t>Create Destination </a:t>
            </a:r>
          </a:p>
          <a:p>
            <a:endParaRPr lang="en-US" dirty="0">
              <a:latin typeface="Calibri" panose="020F0502020204030204" pitchFamily="34" charset="0"/>
              <a:cs typeface="Calibri" panose="020F0502020204030204" pitchFamily="34" charset="0"/>
            </a:endParaRPr>
          </a:p>
          <a:p>
            <a:r>
              <a:rPr lang="en-US" dirty="0" smtClean="0">
                <a:latin typeface="Calibri" panose="020F0502020204030204" pitchFamily="34" charset="0"/>
                <a:cs typeface="Calibri" panose="020F0502020204030204" pitchFamily="34" charset="0"/>
              </a:rPr>
              <a:t>Break</a:t>
            </a:r>
          </a:p>
          <a:p>
            <a:endParaRPr lang="en-US"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dirty="0" smtClean="0">
                <a:latin typeface="Calibri" panose="020F0502020204030204" pitchFamily="34" charset="0"/>
                <a:cs typeface="Calibri" panose="020F0502020204030204" pitchFamily="34" charset="0"/>
              </a:rPr>
              <a:t>Build Fiori App using Template Approach</a:t>
            </a:r>
            <a:endParaRPr lang="en-US"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dirty="0" smtClean="0">
                <a:latin typeface="Calibri" panose="020F0502020204030204" pitchFamily="34" charset="0"/>
                <a:cs typeface="Calibri" panose="020F0502020204030204" pitchFamily="34" charset="0"/>
              </a:rPr>
              <a:t>Final Fiori App</a:t>
            </a:r>
            <a:endParaRPr lang="en-US" dirty="0">
              <a:latin typeface="Calibri" panose="020F0502020204030204" pitchFamily="34" charset="0"/>
              <a:cs typeface="Calibri" panose="020F0502020204030204" pitchFamily="34" charset="0"/>
            </a:endParaRPr>
          </a:p>
        </p:txBody>
      </p:sp>
      <p:pic>
        <p:nvPicPr>
          <p:cNvPr id="1026" name="Picture 2" descr="Free Vector | Employee marking deadline day. man with pencil appointing  date of event and making note in calendar. vector illustration for  schedule, agenda, time managemen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13121" y="1939810"/>
            <a:ext cx="5962650" cy="3448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790459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a:extLst>
              <a:ext uri="{FF2B5EF4-FFF2-40B4-BE49-F238E27FC236}">
                <a16:creationId xmlns:a16="http://schemas.microsoft.com/office/drawing/2014/main" xmlns="" id="{8D153262-0D22-EE4B-8422-E83531E442C3}"/>
              </a:ext>
            </a:extLst>
          </p:cNvPr>
          <p:cNvSpPr/>
          <p:nvPr/>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14" name="Picture 1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860088" y="419996"/>
            <a:ext cx="892498" cy="791393"/>
          </a:xfrm>
          <a:prstGeom prst="rect">
            <a:avLst/>
          </a:prstGeom>
        </p:spPr>
      </p:pic>
      <p:pic>
        <p:nvPicPr>
          <p:cNvPr id="11" name="Picture 10">
            <a:extLst>
              <a:ext uri="{FF2B5EF4-FFF2-40B4-BE49-F238E27FC236}">
                <a16:creationId xmlns:a16="http://schemas.microsoft.com/office/drawing/2014/main" xmlns=""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5" name="Title 1">
            <a:extLst>
              <a:ext uri="{FF2B5EF4-FFF2-40B4-BE49-F238E27FC236}">
                <a16:creationId xmlns:a16="http://schemas.microsoft.com/office/drawing/2014/main" xmlns="" id="{13EBA3E6-25D4-4BA0-BF9B-28343460C110}"/>
              </a:ext>
            </a:extLst>
          </p:cNvPr>
          <p:cNvSpPr txBox="1">
            <a:spLocks/>
          </p:cNvSpPr>
          <p:nvPr/>
        </p:nvSpPr>
        <p:spPr>
          <a:xfrm>
            <a:off x="655321" y="495335"/>
            <a:ext cx="10515600" cy="6407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dirty="0">
                <a:latin typeface="Cooper Black" panose="0208090404030B020404" pitchFamily="18" charset="0"/>
              </a:rPr>
              <a:t>Consuming </a:t>
            </a:r>
            <a:r>
              <a:rPr lang="en-IN" sz="3600" dirty="0" smtClean="0">
                <a:latin typeface="Cooper Black" panose="0208090404030B020404" pitchFamily="18" charset="0"/>
              </a:rPr>
              <a:t>Custom </a:t>
            </a:r>
            <a:r>
              <a:rPr lang="en-IN" sz="3600" dirty="0">
                <a:latin typeface="Cooper Black" panose="0208090404030B020404" pitchFamily="18" charset="0"/>
              </a:rPr>
              <a:t>OData service</a:t>
            </a:r>
          </a:p>
        </p:txBody>
      </p:sp>
      <p:sp>
        <p:nvSpPr>
          <p:cNvPr id="21" name="TextBox 20">
            <a:extLst>
              <a:ext uri="{FF2B5EF4-FFF2-40B4-BE49-F238E27FC236}">
                <a16:creationId xmlns:a16="http://schemas.microsoft.com/office/drawing/2014/main" xmlns="" id="{414875D0-394E-4AF2-A3E5-0E3479FCA849}"/>
              </a:ext>
            </a:extLst>
          </p:cNvPr>
          <p:cNvSpPr txBox="1"/>
          <p:nvPr/>
        </p:nvSpPr>
        <p:spPr>
          <a:xfrm>
            <a:off x="1127220" y="5863464"/>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02</a:t>
            </a:r>
            <a:endParaRPr lang="aa-ET" sz="3600" dirty="0">
              <a:solidFill>
                <a:schemeClr val="bg1"/>
              </a:solidFill>
            </a:endParaRPr>
          </a:p>
        </p:txBody>
      </p:sp>
      <p:sp>
        <p:nvSpPr>
          <p:cNvPr id="22" name="TextBox 21">
            <a:extLst>
              <a:ext uri="{FF2B5EF4-FFF2-40B4-BE49-F238E27FC236}">
                <a16:creationId xmlns:a16="http://schemas.microsoft.com/office/drawing/2014/main" xmlns="" id="{85D86FD3-2AA8-4AC3-8DC8-6F086208D51C}"/>
              </a:ext>
            </a:extLst>
          </p:cNvPr>
          <p:cNvSpPr txBox="1"/>
          <p:nvPr/>
        </p:nvSpPr>
        <p:spPr>
          <a:xfrm>
            <a:off x="2185457" y="4472351"/>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Software Innovation</a:t>
            </a:r>
            <a:endParaRPr lang="en-US" dirty="0">
              <a:solidFill>
                <a:schemeClr val="bg1"/>
              </a:solidFill>
              <a:latin typeface="Segoe UI" panose="020B0502040204020203" pitchFamily="34" charset="0"/>
              <a:cs typeface="Segoe UI" panose="020B0502040204020203" pitchFamily="34" charset="0"/>
            </a:endParaRPr>
          </a:p>
        </p:txBody>
      </p:sp>
      <p:sp>
        <p:nvSpPr>
          <p:cNvPr id="24" name="TextBox 23">
            <a:extLst>
              <a:ext uri="{FF2B5EF4-FFF2-40B4-BE49-F238E27FC236}">
                <a16:creationId xmlns:a16="http://schemas.microsoft.com/office/drawing/2014/main" xmlns="" id="{B7179A51-5460-4ADA-9A06-1ABE87F06D1D}"/>
              </a:ext>
            </a:extLst>
          </p:cNvPr>
          <p:cNvSpPr txBox="1"/>
          <p:nvPr/>
        </p:nvSpPr>
        <p:spPr>
          <a:xfrm>
            <a:off x="1127220" y="4504111"/>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01</a:t>
            </a:r>
            <a:endParaRPr lang="aa-ET" sz="3600" dirty="0">
              <a:solidFill>
                <a:schemeClr val="bg1"/>
              </a:solidFill>
            </a:endParaRPr>
          </a:p>
        </p:txBody>
      </p:sp>
      <p:sp>
        <p:nvSpPr>
          <p:cNvPr id="12" name="TextBox 11">
            <a:extLst>
              <a:ext uri="{FF2B5EF4-FFF2-40B4-BE49-F238E27FC236}">
                <a16:creationId xmlns="" xmlns:a16="http://schemas.microsoft.com/office/drawing/2014/main" id="{5C430C02-DD67-4E7F-81BC-3FE9A4559CC3}"/>
              </a:ext>
            </a:extLst>
          </p:cNvPr>
          <p:cNvSpPr txBox="1"/>
          <p:nvPr/>
        </p:nvSpPr>
        <p:spPr>
          <a:xfrm>
            <a:off x="386772" y="1160090"/>
            <a:ext cx="7121236" cy="646331"/>
          </a:xfrm>
          <a:prstGeom prst="rect">
            <a:avLst/>
          </a:prstGeom>
          <a:noFill/>
        </p:spPr>
        <p:txBody>
          <a:bodyPr wrap="square" rtlCol="0">
            <a:spAutoFit/>
          </a:bodyPr>
          <a:lstStyle/>
          <a:p>
            <a:r>
              <a:rPr lang="en-US" b="1" dirty="0"/>
              <a:t>Step</a:t>
            </a:r>
            <a:r>
              <a:rPr lang="en-IN" b="1" dirty="0"/>
              <a:t>4: </a:t>
            </a:r>
            <a:r>
              <a:rPr lang="en-IN" dirty="0"/>
              <a:t>Finalizing the Project</a:t>
            </a:r>
          </a:p>
          <a:p>
            <a:r>
              <a:rPr lang="en-IN" b="1" dirty="0"/>
              <a:t> </a:t>
            </a:r>
            <a:endParaRPr lang="en-IN" b="0" i="0" dirty="0">
              <a:solidFill>
                <a:schemeClr val="bg2">
                  <a:lumMod val="75000"/>
                </a:schemeClr>
              </a:solidFill>
              <a:effectLst/>
              <a:latin typeface="Calibri" panose="020F0502020204030204" pitchFamily="34" charset="0"/>
              <a:cs typeface="Calibri" panose="020F0502020204030204" pitchFamily="34" charset="0"/>
            </a:endParaRPr>
          </a:p>
        </p:txBody>
      </p:sp>
      <p:sp>
        <p:nvSpPr>
          <p:cNvPr id="16" name="TextBox 15">
            <a:extLst>
              <a:ext uri="{FF2B5EF4-FFF2-40B4-BE49-F238E27FC236}">
                <a16:creationId xmlns="" xmlns:a16="http://schemas.microsoft.com/office/drawing/2014/main" id="{B6DB0314-95F5-4EE6-930E-603910199CE2}"/>
              </a:ext>
            </a:extLst>
          </p:cNvPr>
          <p:cNvSpPr txBox="1"/>
          <p:nvPr/>
        </p:nvSpPr>
        <p:spPr>
          <a:xfrm>
            <a:off x="6233390" y="1113923"/>
            <a:ext cx="4756727" cy="369332"/>
          </a:xfrm>
          <a:prstGeom prst="rect">
            <a:avLst/>
          </a:prstGeom>
          <a:noFill/>
        </p:spPr>
        <p:txBody>
          <a:bodyPr wrap="square" rtlCol="0">
            <a:spAutoFit/>
          </a:bodyPr>
          <a:lstStyle/>
          <a:p>
            <a:r>
              <a:rPr lang="en-US" b="1" dirty="0"/>
              <a:t>Step5: </a:t>
            </a:r>
            <a:r>
              <a:rPr lang="en-US" dirty="0"/>
              <a:t>Run the project from Run Configuration</a:t>
            </a:r>
            <a:endParaRPr lang="en-IN" b="1" dirty="0"/>
          </a:p>
        </p:txBody>
      </p:sp>
      <p:sp>
        <p:nvSpPr>
          <p:cNvPr id="17" name="Arrow: Chevron 17">
            <a:extLst>
              <a:ext uri="{FF2B5EF4-FFF2-40B4-BE49-F238E27FC236}">
                <a16:creationId xmlns="" xmlns:a16="http://schemas.microsoft.com/office/drawing/2014/main" id="{44F0FDCF-8D4F-4AF6-99E9-FBCAFEBB215D}"/>
              </a:ext>
            </a:extLst>
          </p:cNvPr>
          <p:cNvSpPr/>
          <p:nvPr/>
        </p:nvSpPr>
        <p:spPr>
          <a:xfrm>
            <a:off x="8316130" y="2799859"/>
            <a:ext cx="363337" cy="720436"/>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pic>
        <p:nvPicPr>
          <p:cNvPr id="18" name="Picture 17">
            <a:extLst>
              <a:ext uri="{FF2B5EF4-FFF2-40B4-BE49-F238E27FC236}">
                <a16:creationId xmlns="" xmlns:a16="http://schemas.microsoft.com/office/drawing/2014/main" id="{B71E7BED-ABD6-4F0F-A467-EC00A4769BA8}"/>
              </a:ext>
            </a:extLst>
          </p:cNvPr>
          <p:cNvPicPr>
            <a:picLocks noChangeAspect="1"/>
          </p:cNvPicPr>
          <p:nvPr/>
        </p:nvPicPr>
        <p:blipFill rotWithShape="1">
          <a:blip r:embed="rId5"/>
          <a:srcRect l="2048" t="5912" r="5160" b="15978"/>
          <a:stretch/>
        </p:blipFill>
        <p:spPr>
          <a:xfrm>
            <a:off x="8988825" y="2780739"/>
            <a:ext cx="3070452" cy="88326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0" name="Picture 19">
            <a:extLst>
              <a:ext uri="{FF2B5EF4-FFF2-40B4-BE49-F238E27FC236}">
                <a16:creationId xmlns="" xmlns:a16="http://schemas.microsoft.com/office/drawing/2014/main" id="{58685860-6608-4CF6-8AD1-85B87B89643E}"/>
              </a:ext>
            </a:extLst>
          </p:cNvPr>
          <p:cNvPicPr>
            <a:picLocks noChangeAspect="1"/>
          </p:cNvPicPr>
          <p:nvPr/>
        </p:nvPicPr>
        <p:blipFill>
          <a:blip r:embed="rId6"/>
          <a:stretch>
            <a:fillRect/>
          </a:stretch>
        </p:blipFill>
        <p:spPr>
          <a:xfrm>
            <a:off x="6433687" y="1714087"/>
            <a:ext cx="1573086" cy="3820803"/>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cxnSp>
        <p:nvCxnSpPr>
          <p:cNvPr id="25" name="Straight Connector 24">
            <a:extLst>
              <a:ext uri="{FF2B5EF4-FFF2-40B4-BE49-F238E27FC236}">
                <a16:creationId xmlns="" xmlns:a16="http://schemas.microsoft.com/office/drawing/2014/main" id="{11EA29DD-FFCC-4CC0-8689-BA4FA6D097D8}"/>
              </a:ext>
            </a:extLst>
          </p:cNvPr>
          <p:cNvCxnSpPr>
            <a:cxnSpLocks/>
          </p:cNvCxnSpPr>
          <p:nvPr/>
        </p:nvCxnSpPr>
        <p:spPr>
          <a:xfrm>
            <a:off x="6233389" y="1160090"/>
            <a:ext cx="1" cy="4374800"/>
          </a:xfrm>
          <a:prstGeom prst="line">
            <a:avLst/>
          </a:prstGeom>
        </p:spPr>
        <p:style>
          <a:lnRef idx="1">
            <a:schemeClr val="dk1"/>
          </a:lnRef>
          <a:fillRef idx="0">
            <a:schemeClr val="dk1"/>
          </a:fillRef>
          <a:effectRef idx="0">
            <a:schemeClr val="dk1"/>
          </a:effectRef>
          <a:fontRef idx="minor">
            <a:schemeClr val="tx1"/>
          </a:fontRef>
        </p:style>
      </p:cxnSp>
      <p:pic>
        <p:nvPicPr>
          <p:cNvPr id="2" name="Picture 1"/>
          <p:cNvPicPr>
            <a:picLocks noChangeAspect="1"/>
          </p:cNvPicPr>
          <p:nvPr/>
        </p:nvPicPr>
        <p:blipFill rotWithShape="1">
          <a:blip r:embed="rId7"/>
          <a:srcRect l="925" r="11441"/>
          <a:stretch/>
        </p:blipFill>
        <p:spPr>
          <a:xfrm>
            <a:off x="482601" y="1611279"/>
            <a:ext cx="5696854" cy="4065621"/>
          </a:xfrm>
          <a:prstGeom prst="rect">
            <a:avLst/>
          </a:prstGeom>
        </p:spPr>
      </p:pic>
      <p:sp>
        <p:nvSpPr>
          <p:cNvPr id="19" name="Footer Placeholder 45">
            <a:extLst>
              <a:ext uri="{FF2B5EF4-FFF2-40B4-BE49-F238E27FC236}">
                <a16:creationId xmlns:a16="http://schemas.microsoft.com/office/drawing/2014/main" xmlns="" id="{90E33047-DFF5-4690-8905-31E4C115EFDC}"/>
              </a:ext>
            </a:extLst>
          </p:cNvPr>
          <p:cNvSpPr txBox="1">
            <a:spLocks/>
          </p:cNvSpPr>
          <p:nvPr/>
        </p:nvSpPr>
        <p:spPr>
          <a:xfrm>
            <a:off x="9042400" y="6548582"/>
            <a:ext cx="3136272" cy="30941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b="1" dirty="0"/>
              <a:t>Trainer: Anubhav </a:t>
            </a:r>
            <a:r>
              <a:rPr lang="en-US" sz="1200" b="1" dirty="0" smtClean="0"/>
              <a:t>Oberoy &amp; Shubham Singh</a:t>
            </a:r>
            <a:endParaRPr lang="en-US" sz="1200" b="1" dirty="0"/>
          </a:p>
        </p:txBody>
      </p:sp>
    </p:spTree>
    <p:extLst>
      <p:ext uri="{BB962C8B-B14F-4D97-AF65-F5344CB8AC3E}">
        <p14:creationId xmlns:p14="http://schemas.microsoft.com/office/powerpoint/2010/main" val="88382931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a:extLst>
              <a:ext uri="{FF2B5EF4-FFF2-40B4-BE49-F238E27FC236}">
                <a16:creationId xmlns:a16="http://schemas.microsoft.com/office/drawing/2014/main" xmlns="" id="{8D153262-0D22-EE4B-8422-E83531E442C3}"/>
              </a:ext>
            </a:extLst>
          </p:cNvPr>
          <p:cNvSpPr/>
          <p:nvPr/>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14" name="Picture 1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860088" y="419996"/>
            <a:ext cx="892498" cy="791393"/>
          </a:xfrm>
          <a:prstGeom prst="rect">
            <a:avLst/>
          </a:prstGeom>
        </p:spPr>
      </p:pic>
      <p:sp>
        <p:nvSpPr>
          <p:cNvPr id="10" name="TextBox 9">
            <a:extLst>
              <a:ext uri="{FF2B5EF4-FFF2-40B4-BE49-F238E27FC236}">
                <a16:creationId xmlns:a16="http://schemas.microsoft.com/office/drawing/2014/main" xmlns="" id="{CC39E87A-2CAF-CD41-98DC-4526D06794F9}"/>
              </a:ext>
            </a:extLst>
          </p:cNvPr>
          <p:cNvSpPr txBox="1"/>
          <p:nvPr/>
        </p:nvSpPr>
        <p:spPr>
          <a:xfrm>
            <a:off x="486808" y="3059668"/>
            <a:ext cx="5294060" cy="738664"/>
          </a:xfrm>
          <a:prstGeom prst="rect">
            <a:avLst/>
          </a:prstGeom>
          <a:noFill/>
          <a:ln>
            <a:noFill/>
          </a:ln>
        </p:spPr>
        <p:txBody>
          <a:bodyPr wrap="square" rtlCol="0">
            <a:spAutoFit/>
          </a:bodyPr>
          <a:lstStyle/>
          <a:p>
            <a:pPr lvl="0" defTabSz="914217"/>
            <a:r>
              <a:rPr lang="en-US" sz="4200" b="1" dirty="0">
                <a:solidFill>
                  <a:srgbClr val="FFFFFF"/>
                </a:solidFill>
                <a:latin typeface="Arial" panose="020B0604020202020204" pitchFamily="34" charset="0"/>
                <a:ea typeface="Cambria" panose="02040503050406030204" pitchFamily="18" charset="0"/>
                <a:cs typeface="Arial" panose="020B0604020202020204" pitchFamily="34" charset="0"/>
              </a:rPr>
              <a:t>Introduction</a:t>
            </a:r>
          </a:p>
        </p:txBody>
      </p:sp>
      <p:pic>
        <p:nvPicPr>
          <p:cNvPr id="11" name="Picture 10">
            <a:extLst>
              <a:ext uri="{FF2B5EF4-FFF2-40B4-BE49-F238E27FC236}">
                <a16:creationId xmlns:a16="http://schemas.microsoft.com/office/drawing/2014/main" xmlns=""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5" name="Title 1">
            <a:extLst>
              <a:ext uri="{FF2B5EF4-FFF2-40B4-BE49-F238E27FC236}">
                <a16:creationId xmlns:a16="http://schemas.microsoft.com/office/drawing/2014/main" xmlns="" id="{13EBA3E6-25D4-4BA0-BF9B-28343460C110}"/>
              </a:ext>
            </a:extLst>
          </p:cNvPr>
          <p:cNvSpPr txBox="1">
            <a:spLocks/>
          </p:cNvSpPr>
          <p:nvPr/>
        </p:nvSpPr>
        <p:spPr>
          <a:xfrm>
            <a:off x="655321" y="495335"/>
            <a:ext cx="10515600" cy="6407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dirty="0">
                <a:latin typeface="Cooper Black" panose="0208090404030B020404" pitchFamily="18" charset="0"/>
              </a:rPr>
              <a:t>Consuming </a:t>
            </a:r>
            <a:r>
              <a:rPr lang="en-IN" sz="3600" dirty="0" smtClean="0">
                <a:latin typeface="Cooper Black" panose="0208090404030B020404" pitchFamily="18" charset="0"/>
              </a:rPr>
              <a:t>Custom </a:t>
            </a:r>
            <a:r>
              <a:rPr lang="en-IN" sz="3600" dirty="0">
                <a:latin typeface="Cooper Black" panose="0208090404030B020404" pitchFamily="18" charset="0"/>
              </a:rPr>
              <a:t>OData service</a:t>
            </a:r>
          </a:p>
        </p:txBody>
      </p:sp>
      <p:sp>
        <p:nvSpPr>
          <p:cNvPr id="19" name="TextBox 18">
            <a:extLst>
              <a:ext uri="{FF2B5EF4-FFF2-40B4-BE49-F238E27FC236}">
                <a16:creationId xmlns:a16="http://schemas.microsoft.com/office/drawing/2014/main" xmlns="" id="{0170E0F5-2AC9-46A0-8FB7-F6F2FAE52514}"/>
              </a:ext>
            </a:extLst>
          </p:cNvPr>
          <p:cNvSpPr txBox="1"/>
          <p:nvPr/>
        </p:nvSpPr>
        <p:spPr>
          <a:xfrm>
            <a:off x="2185457" y="5831704"/>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Hardware Innovation </a:t>
            </a:r>
            <a:endParaRPr lang="en-US" dirty="0">
              <a:solidFill>
                <a:schemeClr val="bg1"/>
              </a:solidFill>
              <a:latin typeface="Segoe UI" panose="020B0502040204020203" pitchFamily="34" charset="0"/>
              <a:cs typeface="Segoe UI" panose="020B0502040204020203" pitchFamily="34" charset="0"/>
            </a:endParaRPr>
          </a:p>
        </p:txBody>
      </p:sp>
      <p:sp>
        <p:nvSpPr>
          <p:cNvPr id="21" name="TextBox 20">
            <a:extLst>
              <a:ext uri="{FF2B5EF4-FFF2-40B4-BE49-F238E27FC236}">
                <a16:creationId xmlns:a16="http://schemas.microsoft.com/office/drawing/2014/main" xmlns="" id="{414875D0-394E-4AF2-A3E5-0E3479FCA849}"/>
              </a:ext>
            </a:extLst>
          </p:cNvPr>
          <p:cNvSpPr txBox="1"/>
          <p:nvPr/>
        </p:nvSpPr>
        <p:spPr>
          <a:xfrm>
            <a:off x="1127220" y="5863464"/>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02</a:t>
            </a:r>
            <a:endParaRPr lang="aa-ET" sz="3600" dirty="0">
              <a:solidFill>
                <a:schemeClr val="bg1"/>
              </a:solidFill>
            </a:endParaRPr>
          </a:p>
        </p:txBody>
      </p:sp>
      <p:sp>
        <p:nvSpPr>
          <p:cNvPr id="22" name="TextBox 21">
            <a:extLst>
              <a:ext uri="{FF2B5EF4-FFF2-40B4-BE49-F238E27FC236}">
                <a16:creationId xmlns:a16="http://schemas.microsoft.com/office/drawing/2014/main" xmlns="" id="{85D86FD3-2AA8-4AC3-8DC8-6F086208D51C}"/>
              </a:ext>
            </a:extLst>
          </p:cNvPr>
          <p:cNvSpPr txBox="1"/>
          <p:nvPr/>
        </p:nvSpPr>
        <p:spPr>
          <a:xfrm>
            <a:off x="2185457" y="4472351"/>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Software Innovation</a:t>
            </a:r>
            <a:endParaRPr lang="en-US" dirty="0">
              <a:solidFill>
                <a:schemeClr val="bg1"/>
              </a:solidFill>
              <a:latin typeface="Segoe UI" panose="020B0502040204020203" pitchFamily="34" charset="0"/>
              <a:cs typeface="Segoe UI" panose="020B0502040204020203" pitchFamily="34" charset="0"/>
            </a:endParaRPr>
          </a:p>
        </p:txBody>
      </p:sp>
      <p:sp>
        <p:nvSpPr>
          <p:cNvPr id="24" name="TextBox 23">
            <a:extLst>
              <a:ext uri="{FF2B5EF4-FFF2-40B4-BE49-F238E27FC236}">
                <a16:creationId xmlns:a16="http://schemas.microsoft.com/office/drawing/2014/main" xmlns="" id="{B7179A51-5460-4ADA-9A06-1ABE87F06D1D}"/>
              </a:ext>
            </a:extLst>
          </p:cNvPr>
          <p:cNvSpPr txBox="1"/>
          <p:nvPr/>
        </p:nvSpPr>
        <p:spPr>
          <a:xfrm>
            <a:off x="1127220" y="4504111"/>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01</a:t>
            </a:r>
            <a:endParaRPr lang="aa-ET" sz="3600" dirty="0">
              <a:solidFill>
                <a:schemeClr val="bg1"/>
              </a:solidFill>
            </a:endParaRPr>
          </a:p>
        </p:txBody>
      </p:sp>
      <p:sp>
        <p:nvSpPr>
          <p:cNvPr id="12" name="TextBox 11">
            <a:extLst>
              <a:ext uri="{FF2B5EF4-FFF2-40B4-BE49-F238E27FC236}">
                <a16:creationId xmlns="" xmlns:a16="http://schemas.microsoft.com/office/drawing/2014/main" id="{65A78459-C71F-40A4-A96A-FA85FFCAC893}"/>
              </a:ext>
            </a:extLst>
          </p:cNvPr>
          <p:cNvSpPr txBox="1"/>
          <p:nvPr/>
        </p:nvSpPr>
        <p:spPr>
          <a:xfrm>
            <a:off x="577272" y="974499"/>
            <a:ext cx="7684655" cy="369332"/>
          </a:xfrm>
          <a:prstGeom prst="rect">
            <a:avLst/>
          </a:prstGeom>
          <a:noFill/>
        </p:spPr>
        <p:txBody>
          <a:bodyPr wrap="square" rtlCol="0">
            <a:spAutoFit/>
          </a:bodyPr>
          <a:lstStyle/>
          <a:p>
            <a:r>
              <a:rPr lang="en-US" dirty="0"/>
              <a:t>Final Project With </a:t>
            </a:r>
            <a:r>
              <a:rPr lang="en-US" dirty="0" smtClean="0"/>
              <a:t>Custom </a:t>
            </a:r>
            <a:r>
              <a:rPr lang="en-US" dirty="0"/>
              <a:t>OData </a:t>
            </a:r>
            <a:r>
              <a:rPr lang="en-US" dirty="0" smtClean="0"/>
              <a:t>Services </a:t>
            </a:r>
            <a:endParaRPr lang="en-IN" dirty="0"/>
          </a:p>
        </p:txBody>
      </p:sp>
      <p:pic>
        <p:nvPicPr>
          <p:cNvPr id="2" name="Picture 1"/>
          <p:cNvPicPr>
            <a:picLocks noChangeAspect="1"/>
          </p:cNvPicPr>
          <p:nvPr/>
        </p:nvPicPr>
        <p:blipFill>
          <a:blip r:embed="rId5"/>
          <a:stretch>
            <a:fillRect/>
          </a:stretch>
        </p:blipFill>
        <p:spPr>
          <a:xfrm>
            <a:off x="215900" y="1317399"/>
            <a:ext cx="11752586" cy="5178511"/>
          </a:xfrm>
          <a:prstGeom prst="rect">
            <a:avLst/>
          </a:prstGeom>
        </p:spPr>
      </p:pic>
      <p:sp>
        <p:nvSpPr>
          <p:cNvPr id="16" name="Footer Placeholder 45">
            <a:extLst>
              <a:ext uri="{FF2B5EF4-FFF2-40B4-BE49-F238E27FC236}">
                <a16:creationId xmlns:a16="http://schemas.microsoft.com/office/drawing/2014/main" xmlns="" id="{90E33047-DFF5-4690-8905-31E4C115EFDC}"/>
              </a:ext>
            </a:extLst>
          </p:cNvPr>
          <p:cNvSpPr txBox="1">
            <a:spLocks/>
          </p:cNvSpPr>
          <p:nvPr/>
        </p:nvSpPr>
        <p:spPr>
          <a:xfrm>
            <a:off x="9042400" y="6548582"/>
            <a:ext cx="3136272" cy="30941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b="1" dirty="0"/>
              <a:t>Trainer: Anubhav </a:t>
            </a:r>
            <a:r>
              <a:rPr lang="en-US" sz="1200" b="1" dirty="0" smtClean="0"/>
              <a:t>Oberoy &amp; Shubham Singh</a:t>
            </a:r>
            <a:endParaRPr lang="en-US" sz="1200" b="1" dirty="0"/>
          </a:p>
        </p:txBody>
      </p:sp>
    </p:spTree>
    <p:extLst>
      <p:ext uri="{BB962C8B-B14F-4D97-AF65-F5344CB8AC3E}">
        <p14:creationId xmlns:p14="http://schemas.microsoft.com/office/powerpoint/2010/main" val="360572931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solidFill>
                  <a:srgbClr val="FF0000"/>
                </a:solidFill>
              </a:rPr>
              <a:t>Summarize</a:t>
            </a:r>
          </a:p>
        </p:txBody>
      </p:sp>
      <p:pic>
        <p:nvPicPr>
          <p:cNvPr id="3" name="Picture 2">
            <a:extLst>
              <a:ext uri="{FF2B5EF4-FFF2-40B4-BE49-F238E27FC236}">
                <a16:creationId xmlns:a16="http://schemas.microsoft.com/office/drawing/2014/main" xmlns=""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grpSp>
        <p:nvGrpSpPr>
          <p:cNvPr id="6" name="Group 5">
            <a:extLst>
              <a:ext uri="{FF2B5EF4-FFF2-40B4-BE49-F238E27FC236}">
                <a16:creationId xmlns:a16="http://schemas.microsoft.com/office/drawing/2014/main" xmlns="" id="{5E875157-6B39-B543-A194-BC430774B186}"/>
              </a:ext>
            </a:extLst>
          </p:cNvPr>
          <p:cNvGrpSpPr/>
          <p:nvPr/>
        </p:nvGrpSpPr>
        <p:grpSpPr>
          <a:xfrm>
            <a:off x="-1" y="0"/>
            <a:ext cx="12192001" cy="6858000"/>
            <a:chOff x="-1" y="0"/>
            <a:chExt cx="12192001" cy="6858000"/>
          </a:xfrm>
        </p:grpSpPr>
        <p:sp>
          <p:nvSpPr>
            <p:cNvPr id="4" name="Rounded Rectangle 3">
              <a:extLst>
                <a:ext uri="{FF2B5EF4-FFF2-40B4-BE49-F238E27FC236}">
                  <a16:creationId xmlns:a16="http://schemas.microsoft.com/office/drawing/2014/main" xmlns="" id="{2FF912B5-CB91-984A-A326-06D0A1B895C3}"/>
                </a:ext>
              </a:extLst>
            </p:cNvPr>
            <p:cNvSpPr/>
            <p:nvPr/>
          </p:nvSpPr>
          <p:spPr>
            <a:xfrm>
              <a:off x="-1" y="0"/>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5" name="Rectangle 4">
              <a:extLst>
                <a:ext uri="{FF2B5EF4-FFF2-40B4-BE49-F238E27FC236}">
                  <a16:creationId xmlns:a16="http://schemas.microsoft.com/office/drawing/2014/main" xmlns="" id="{FD415253-65BB-C843-B5D8-DB41A0DCD078}"/>
                </a:ext>
              </a:extLst>
            </p:cNvPr>
            <p:cNvSpPr/>
            <p:nvPr/>
          </p:nvSpPr>
          <p:spPr>
            <a:xfrm>
              <a:off x="4060025" y="2784901"/>
              <a:ext cx="4071949"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a:t>
              </a:r>
              <a:r>
                <a:rPr kumimoji="0" lang="en-IN" sz="4800" b="1" i="0" u="none" strike="noStrike" kern="1200" cap="none" spc="100" normalizeH="0" baseline="0" noProof="0" dirty="0" smtClean="0">
                  <a:ln>
                    <a:noFill/>
                  </a:ln>
                  <a:solidFill>
                    <a:srgbClr val="FFFFFF"/>
                  </a:solidFill>
                  <a:effectLst/>
                  <a:uLnTx/>
                  <a:uFillTx/>
                  <a:latin typeface="Arial" panose="020B0604020202020204" pitchFamily="34" charset="0"/>
                  <a:ea typeface="+mn-ea"/>
                  <a:cs typeface="Arial" panose="020B0604020202020204" pitchFamily="34" charset="0"/>
                </a:rPr>
                <a:t>6</a:t>
              </a:r>
              <a:endPar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grpSp>
    </p:spTree>
    <p:extLst>
      <p:ext uri="{BB962C8B-B14F-4D97-AF65-F5344CB8AC3E}">
        <p14:creationId xmlns:p14="http://schemas.microsoft.com/office/powerpoint/2010/main" val="232928022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Free Vector | Flat people with question marks background">
            <a:extLst>
              <a:ext uri="{FF2B5EF4-FFF2-40B4-BE49-F238E27FC236}">
                <a16:creationId xmlns:a16="http://schemas.microsoft.com/office/drawing/2014/main" xmlns=""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39706"/>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xmlns=""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xmlns=""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
        <p:nvSpPr>
          <p:cNvPr id="7" name="Footer Placeholder 45">
            <a:extLst>
              <a:ext uri="{FF2B5EF4-FFF2-40B4-BE49-F238E27FC236}">
                <a16:creationId xmlns:a16="http://schemas.microsoft.com/office/drawing/2014/main" xmlns="" id="{90E33047-DFF5-4690-8905-31E4C115EFDC}"/>
              </a:ext>
            </a:extLst>
          </p:cNvPr>
          <p:cNvSpPr txBox="1">
            <a:spLocks/>
          </p:cNvSpPr>
          <p:nvPr/>
        </p:nvSpPr>
        <p:spPr>
          <a:xfrm>
            <a:off x="9042400" y="6548582"/>
            <a:ext cx="3136272" cy="30941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b="1" dirty="0"/>
              <a:t>Trainer: Anubhav </a:t>
            </a:r>
            <a:r>
              <a:rPr lang="en-US" sz="1200" b="1" dirty="0" smtClean="0"/>
              <a:t>Oberoy &amp; Shubham Singh</a:t>
            </a:r>
            <a:endParaRPr lang="en-US" sz="1200" b="1" dirty="0"/>
          </a:p>
        </p:txBody>
      </p:sp>
    </p:spTree>
    <p:extLst>
      <p:ext uri="{BB962C8B-B14F-4D97-AF65-F5344CB8AC3E}">
        <p14:creationId xmlns:p14="http://schemas.microsoft.com/office/powerpoint/2010/main" val="130811829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FBF87C44-1FBE-4DAA-A7F9-A76EA593482A}"/>
              </a:ext>
            </a:extLst>
          </p:cNvPr>
          <p:cNvSpPr>
            <a:spLocks noGrp="1"/>
          </p:cNvSpPr>
          <p:nvPr>
            <p:ph type="sldNum" sz="quarter" idx="4294967295"/>
          </p:nvPr>
        </p:nvSpPr>
        <p:spPr>
          <a:xfrm>
            <a:off x="11817351" y="6321426"/>
            <a:ext cx="373062" cy="365125"/>
          </a:xfrm>
        </p:spPr>
        <p:txBody>
          <a:bodyPr/>
          <a:lstStyle/>
          <a:p>
            <a:fld id="{96E69268-9C8B-4EBF-A9EE-DC5DC2D48DC3}" type="slidenum">
              <a:rPr lang="en-US" smtClean="0"/>
              <a:pPr/>
              <a:t>24</a:t>
            </a:fld>
            <a:endParaRPr lang="en-US" dirty="0"/>
          </a:p>
        </p:txBody>
      </p:sp>
      <p:pic>
        <p:nvPicPr>
          <p:cNvPr id="11" name="Picture Placeholder 10">
            <a:extLst>
              <a:ext uri="{FF2B5EF4-FFF2-40B4-BE49-F238E27FC236}">
                <a16:creationId xmlns:a16="http://schemas.microsoft.com/office/drawing/2014/main" xmlns="" id="{69A8831E-7EB2-484A-9D01-F802C8B71C90}"/>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t="7802" b="7802"/>
          <a:stretch>
            <a:fillRect/>
          </a:stretch>
        </p:blipFill>
        <p:spPr/>
      </p:pic>
      <p:sp>
        <p:nvSpPr>
          <p:cNvPr id="54" name="Freeform 6">
            <a:extLst>
              <a:ext uri="{FF2B5EF4-FFF2-40B4-BE49-F238E27FC236}">
                <a16:creationId xmlns:a16="http://schemas.microsoft.com/office/drawing/2014/main" xmlns="" id="{7CEA75D0-6AAF-4DF6-A668-7EE782A30A1F}"/>
              </a:ext>
            </a:extLst>
          </p:cNvPr>
          <p:cNvSpPr>
            <a:spLocks/>
          </p:cNvSpPr>
          <p:nvPr/>
        </p:nvSpPr>
        <p:spPr bwMode="auto">
          <a:xfrm>
            <a:off x="541960" y="1527218"/>
            <a:ext cx="5661025" cy="5211763"/>
          </a:xfrm>
          <a:custGeom>
            <a:avLst/>
            <a:gdLst>
              <a:gd name="T0" fmla="*/ 62 w 1234"/>
              <a:gd name="T1" fmla="*/ 342 h 1136"/>
              <a:gd name="T2" fmla="*/ 312 w 1234"/>
              <a:gd name="T3" fmla="*/ 947 h 1136"/>
              <a:gd name="T4" fmla="*/ 1032 w 1234"/>
              <a:gd name="T5" fmla="*/ 886 h 1136"/>
              <a:gd name="T6" fmla="*/ 792 w 1234"/>
              <a:gd name="T7" fmla="*/ 195 h 1136"/>
              <a:gd name="T8" fmla="*/ 62 w 1234"/>
              <a:gd name="T9" fmla="*/ 342 h 1136"/>
            </a:gdLst>
            <a:ahLst/>
            <a:cxnLst>
              <a:cxn ang="0">
                <a:pos x="T0" y="T1"/>
              </a:cxn>
              <a:cxn ang="0">
                <a:pos x="T2" y="T3"/>
              </a:cxn>
              <a:cxn ang="0">
                <a:pos x="T4" y="T5"/>
              </a:cxn>
              <a:cxn ang="0">
                <a:pos x="T6" y="T7"/>
              </a:cxn>
              <a:cxn ang="0">
                <a:pos x="T8" y="T9"/>
              </a:cxn>
            </a:cxnLst>
            <a:rect l="0" t="0" r="r" b="b"/>
            <a:pathLst>
              <a:path w="1234" h="1136">
                <a:moveTo>
                  <a:pt x="62" y="342"/>
                </a:moveTo>
                <a:cubicBezTo>
                  <a:pt x="0" y="494"/>
                  <a:pt x="30" y="758"/>
                  <a:pt x="312" y="947"/>
                </a:cubicBezTo>
                <a:cubicBezTo>
                  <a:pt x="593" y="1136"/>
                  <a:pt x="913" y="1022"/>
                  <a:pt x="1032" y="886"/>
                </a:cubicBezTo>
                <a:cubicBezTo>
                  <a:pt x="1153" y="749"/>
                  <a:pt x="1234" y="390"/>
                  <a:pt x="792" y="195"/>
                </a:cubicBezTo>
                <a:cubicBezTo>
                  <a:pt x="350" y="0"/>
                  <a:pt x="132" y="170"/>
                  <a:pt x="62" y="342"/>
                </a:cubicBezTo>
                <a:close/>
              </a:path>
            </a:pathLst>
          </a:custGeom>
          <a:gradFill flip="none" rotWithShape="1">
            <a:gsLst>
              <a:gs pos="13000">
                <a:schemeClr val="accent4">
                  <a:alpha val="80000"/>
                </a:schemeClr>
              </a:gs>
              <a:gs pos="100000">
                <a:schemeClr val="accent3"/>
              </a:gs>
            </a:gsLst>
            <a:lin ang="13500000" scaled="1"/>
            <a:tileRect/>
          </a:gradFill>
          <a:ln w="55563"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IN" dirty="0"/>
          </a:p>
        </p:txBody>
      </p:sp>
      <p:sp>
        <p:nvSpPr>
          <p:cNvPr id="55" name="Freeform 6">
            <a:extLst>
              <a:ext uri="{FF2B5EF4-FFF2-40B4-BE49-F238E27FC236}">
                <a16:creationId xmlns:a16="http://schemas.microsoft.com/office/drawing/2014/main" xmlns="" id="{8A72FFBC-FC4F-4574-BCE4-075EBD782D1B}"/>
              </a:ext>
            </a:extLst>
          </p:cNvPr>
          <p:cNvSpPr>
            <a:spLocks/>
          </p:cNvSpPr>
          <p:nvPr/>
        </p:nvSpPr>
        <p:spPr bwMode="auto">
          <a:xfrm flipH="1">
            <a:off x="5432758" y="756129"/>
            <a:ext cx="6571124" cy="2850617"/>
          </a:xfrm>
          <a:custGeom>
            <a:avLst/>
            <a:gdLst>
              <a:gd name="T0" fmla="*/ 62 w 1234"/>
              <a:gd name="T1" fmla="*/ 342 h 1136"/>
              <a:gd name="T2" fmla="*/ 312 w 1234"/>
              <a:gd name="T3" fmla="*/ 947 h 1136"/>
              <a:gd name="T4" fmla="*/ 1032 w 1234"/>
              <a:gd name="T5" fmla="*/ 886 h 1136"/>
              <a:gd name="T6" fmla="*/ 792 w 1234"/>
              <a:gd name="T7" fmla="*/ 195 h 1136"/>
              <a:gd name="T8" fmla="*/ 62 w 1234"/>
              <a:gd name="T9" fmla="*/ 342 h 1136"/>
            </a:gdLst>
            <a:ahLst/>
            <a:cxnLst>
              <a:cxn ang="0">
                <a:pos x="T0" y="T1"/>
              </a:cxn>
              <a:cxn ang="0">
                <a:pos x="T2" y="T3"/>
              </a:cxn>
              <a:cxn ang="0">
                <a:pos x="T4" y="T5"/>
              </a:cxn>
              <a:cxn ang="0">
                <a:pos x="T6" y="T7"/>
              </a:cxn>
              <a:cxn ang="0">
                <a:pos x="T8" y="T9"/>
              </a:cxn>
            </a:cxnLst>
            <a:rect l="0" t="0" r="r" b="b"/>
            <a:pathLst>
              <a:path w="1234" h="1136">
                <a:moveTo>
                  <a:pt x="62" y="342"/>
                </a:moveTo>
                <a:cubicBezTo>
                  <a:pt x="0" y="494"/>
                  <a:pt x="30" y="758"/>
                  <a:pt x="312" y="947"/>
                </a:cubicBezTo>
                <a:cubicBezTo>
                  <a:pt x="593" y="1136"/>
                  <a:pt x="913" y="1022"/>
                  <a:pt x="1032" y="886"/>
                </a:cubicBezTo>
                <a:cubicBezTo>
                  <a:pt x="1153" y="749"/>
                  <a:pt x="1234" y="390"/>
                  <a:pt x="792" y="195"/>
                </a:cubicBezTo>
                <a:cubicBezTo>
                  <a:pt x="350" y="0"/>
                  <a:pt x="132" y="170"/>
                  <a:pt x="62" y="342"/>
                </a:cubicBezTo>
                <a:close/>
              </a:path>
            </a:pathLst>
          </a:custGeom>
          <a:gradFill flip="none" rotWithShape="1">
            <a:gsLst>
              <a:gs pos="12000">
                <a:schemeClr val="accent2"/>
              </a:gs>
              <a:gs pos="100000">
                <a:schemeClr val="accent3">
                  <a:alpha val="81000"/>
                </a:schemeClr>
              </a:gs>
            </a:gsLst>
            <a:lin ang="13500000" scaled="1"/>
            <a:tileRect/>
          </a:gradFill>
          <a:ln w="55563"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IN" dirty="0"/>
          </a:p>
        </p:txBody>
      </p:sp>
      <p:sp>
        <p:nvSpPr>
          <p:cNvPr id="13" name="TextBox 12">
            <a:extLst>
              <a:ext uri="{FF2B5EF4-FFF2-40B4-BE49-F238E27FC236}">
                <a16:creationId xmlns:a16="http://schemas.microsoft.com/office/drawing/2014/main" xmlns="" id="{0F67A00B-35E2-4D67-8B7B-F211152C2584}"/>
              </a:ext>
            </a:extLst>
          </p:cNvPr>
          <p:cNvSpPr txBox="1"/>
          <p:nvPr/>
        </p:nvSpPr>
        <p:spPr>
          <a:xfrm>
            <a:off x="6590864" y="1607129"/>
            <a:ext cx="4878515" cy="738664"/>
          </a:xfrm>
          <a:prstGeom prst="rect">
            <a:avLst/>
          </a:prstGeom>
          <a:noFill/>
        </p:spPr>
        <p:txBody>
          <a:bodyPr wrap="none" lIns="0" tIns="0" rIns="0" bIns="0" rtlCol="0" anchor="ctr">
            <a:spAutoFit/>
          </a:bodyPr>
          <a:lstStyle/>
          <a:p>
            <a:pPr algn="ctr"/>
            <a:r>
              <a:rPr lang="en-IN" sz="4800" b="1" dirty="0">
                <a:solidFill>
                  <a:schemeClr val="bg1"/>
                </a:solidFill>
              </a:rPr>
              <a:t>ANUBHAV OBEROY</a:t>
            </a:r>
          </a:p>
        </p:txBody>
      </p:sp>
      <p:sp>
        <p:nvSpPr>
          <p:cNvPr id="56" name="Rectangle 55">
            <a:extLst>
              <a:ext uri="{FF2B5EF4-FFF2-40B4-BE49-F238E27FC236}">
                <a16:creationId xmlns:a16="http://schemas.microsoft.com/office/drawing/2014/main" xmlns="" id="{56D1A3A5-8C05-4459-89DF-E277F89F72B6}"/>
              </a:ext>
            </a:extLst>
          </p:cNvPr>
          <p:cNvSpPr/>
          <p:nvPr/>
        </p:nvSpPr>
        <p:spPr>
          <a:xfrm>
            <a:off x="1122651" y="3036376"/>
            <a:ext cx="5620705" cy="830997"/>
          </a:xfrm>
          <a:prstGeom prst="rect">
            <a:avLst/>
          </a:prstGeom>
        </p:spPr>
        <p:txBody>
          <a:bodyPr wrap="square" lIns="0" tIns="0" rIns="0" bIns="0" anchor="t">
            <a:spAutoFit/>
          </a:bodyPr>
          <a:lstStyle/>
          <a:p>
            <a:r>
              <a:rPr lang="en-IN" sz="5400" b="1" dirty="0">
                <a:solidFill>
                  <a:schemeClr val="bg1"/>
                </a:solidFill>
                <a:ea typeface="Open Sans" panose="020B0606030504020204" pitchFamily="34" charset="0"/>
                <a:cs typeface="Segoe UI Light" panose="020B0502040204020203" pitchFamily="34" charset="0"/>
              </a:rPr>
              <a:t>THANK YOU</a:t>
            </a:r>
          </a:p>
        </p:txBody>
      </p:sp>
      <p:sp>
        <p:nvSpPr>
          <p:cNvPr id="57" name="Rectangle 56">
            <a:extLst>
              <a:ext uri="{FF2B5EF4-FFF2-40B4-BE49-F238E27FC236}">
                <a16:creationId xmlns:a16="http://schemas.microsoft.com/office/drawing/2014/main" xmlns="" id="{0B5C7820-2097-40EE-8A3C-5CC9DEF512EB}"/>
              </a:ext>
            </a:extLst>
          </p:cNvPr>
          <p:cNvSpPr/>
          <p:nvPr/>
        </p:nvSpPr>
        <p:spPr>
          <a:xfrm>
            <a:off x="1740270" y="4113674"/>
            <a:ext cx="3612791" cy="830997"/>
          </a:xfrm>
          <a:prstGeom prst="rect">
            <a:avLst/>
          </a:prstGeom>
        </p:spPr>
        <p:txBody>
          <a:bodyPr wrap="square" lIns="0" tIns="0" rIns="0" bIns="0" anchor="t">
            <a:spAutoFit/>
          </a:bodyPr>
          <a:lstStyle/>
          <a:p>
            <a:r>
              <a:rPr lang="en-US" b="1" dirty="0">
                <a:solidFill>
                  <a:srgbClr val="002060"/>
                </a:solidFill>
              </a:rPr>
              <a:t>“You can never leave footprints that last if you are always walking on tiptoe.”</a:t>
            </a:r>
          </a:p>
        </p:txBody>
      </p:sp>
      <p:sp>
        <p:nvSpPr>
          <p:cNvPr id="2" name="TextBox 1">
            <a:extLst>
              <a:ext uri="{FF2B5EF4-FFF2-40B4-BE49-F238E27FC236}">
                <a16:creationId xmlns:a16="http://schemas.microsoft.com/office/drawing/2014/main" xmlns="" id="{811821F5-9F15-4420-A5A9-063F4D7930EB}"/>
              </a:ext>
            </a:extLst>
          </p:cNvPr>
          <p:cNvSpPr txBox="1"/>
          <p:nvPr/>
        </p:nvSpPr>
        <p:spPr>
          <a:xfrm>
            <a:off x="6810622" y="2181437"/>
            <a:ext cx="4668940" cy="738664"/>
          </a:xfrm>
          <a:prstGeom prst="rect">
            <a:avLst/>
          </a:prstGeom>
          <a:noFill/>
        </p:spPr>
        <p:txBody>
          <a:bodyPr wrap="square" rtlCol="0">
            <a:spAutoFit/>
          </a:bodyPr>
          <a:lstStyle/>
          <a:p>
            <a:r>
              <a:rPr lang="en-US" sz="2400" b="1" dirty="0">
                <a:solidFill>
                  <a:srgbClr val="002060"/>
                </a:solidFill>
              </a:rPr>
              <a:t>www.anubhavtrainings.com </a:t>
            </a:r>
          </a:p>
          <a:p>
            <a:endParaRPr lang="en-US" dirty="0"/>
          </a:p>
        </p:txBody>
      </p:sp>
      <p:pic>
        <p:nvPicPr>
          <p:cNvPr id="10" name="Picture 9">
            <a:extLst>
              <a:ext uri="{FF2B5EF4-FFF2-40B4-BE49-F238E27FC236}">
                <a16:creationId xmlns:a16="http://schemas.microsoft.com/office/drawing/2014/main" xmlns="" id="{76507F6D-CAA6-4D86-8B9B-572298053C7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2267" y="71204"/>
            <a:ext cx="716699" cy="707887"/>
          </a:xfrm>
          <a:prstGeom prst="rect">
            <a:avLst/>
          </a:prstGeom>
        </p:spPr>
      </p:pic>
    </p:spTree>
    <p:extLst>
      <p:ext uri="{BB962C8B-B14F-4D97-AF65-F5344CB8AC3E}">
        <p14:creationId xmlns:p14="http://schemas.microsoft.com/office/powerpoint/2010/main" val="196416826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xmlns=""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xmlns=""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xmlns=""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xmlns=""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xmlns=""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xmlns=""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xmlns=""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xmlns=""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xmlns=""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xmlns=""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xmlns=""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xmlns=""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xmlns=""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xmlns=""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xmlns=""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xmlns=""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xmlns=""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xmlns=""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xmlns=""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xmlns=""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xmlns=""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xmlns=""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xmlns=""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xmlns=""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a:extLst>
              <a:ext uri="{FF2B5EF4-FFF2-40B4-BE49-F238E27FC236}">
                <a16:creationId xmlns:a16="http://schemas.microsoft.com/office/drawing/2014/main" xmlns="" id="{8D153262-0D22-EE4B-8422-E83531E442C3}"/>
              </a:ext>
            </a:extLst>
          </p:cNvPr>
          <p:cNvSpPr/>
          <p:nvPr/>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14" name="Picture 1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860088" y="419996"/>
            <a:ext cx="892498" cy="791393"/>
          </a:xfrm>
          <a:prstGeom prst="rect">
            <a:avLst/>
          </a:prstGeom>
        </p:spPr>
      </p:pic>
      <p:sp>
        <p:nvSpPr>
          <p:cNvPr id="10" name="TextBox 9">
            <a:extLst>
              <a:ext uri="{FF2B5EF4-FFF2-40B4-BE49-F238E27FC236}">
                <a16:creationId xmlns:a16="http://schemas.microsoft.com/office/drawing/2014/main" xmlns="" id="{CC39E87A-2CAF-CD41-98DC-4526D06794F9}"/>
              </a:ext>
            </a:extLst>
          </p:cNvPr>
          <p:cNvSpPr txBox="1"/>
          <p:nvPr/>
        </p:nvSpPr>
        <p:spPr>
          <a:xfrm>
            <a:off x="486808" y="3059668"/>
            <a:ext cx="5294060" cy="738664"/>
          </a:xfrm>
          <a:prstGeom prst="rect">
            <a:avLst/>
          </a:prstGeom>
          <a:noFill/>
          <a:ln>
            <a:noFill/>
          </a:ln>
        </p:spPr>
        <p:txBody>
          <a:bodyPr wrap="square" rtlCol="0">
            <a:spAutoFit/>
          </a:bodyPr>
          <a:lstStyle/>
          <a:p>
            <a:pPr lvl="0" defTabSz="914217"/>
            <a:r>
              <a:rPr lang="en-US" sz="4200" b="1" dirty="0">
                <a:solidFill>
                  <a:srgbClr val="FFFFFF"/>
                </a:solidFill>
                <a:latin typeface="Arial" panose="020B0604020202020204" pitchFamily="34" charset="0"/>
                <a:ea typeface="Cambria" panose="02040503050406030204" pitchFamily="18" charset="0"/>
                <a:cs typeface="Arial" panose="020B0604020202020204" pitchFamily="34" charset="0"/>
              </a:rPr>
              <a:t>Introduction</a:t>
            </a:r>
          </a:p>
        </p:txBody>
      </p:sp>
      <p:pic>
        <p:nvPicPr>
          <p:cNvPr id="11" name="Picture 10">
            <a:extLst>
              <a:ext uri="{FF2B5EF4-FFF2-40B4-BE49-F238E27FC236}">
                <a16:creationId xmlns:a16="http://schemas.microsoft.com/office/drawing/2014/main" xmlns=""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5" name="Title 1">
            <a:extLst>
              <a:ext uri="{FF2B5EF4-FFF2-40B4-BE49-F238E27FC236}">
                <a16:creationId xmlns:a16="http://schemas.microsoft.com/office/drawing/2014/main" xmlns="" id="{13EBA3E6-25D4-4BA0-BF9B-28343460C110}"/>
              </a:ext>
            </a:extLst>
          </p:cNvPr>
          <p:cNvSpPr txBox="1">
            <a:spLocks/>
          </p:cNvSpPr>
          <p:nvPr/>
        </p:nvSpPr>
        <p:spPr>
          <a:xfrm>
            <a:off x="655321" y="495335"/>
            <a:ext cx="10515600" cy="6407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dirty="0" smtClean="0">
                <a:latin typeface="Cooper Black" panose="0208090404030B020404" pitchFamily="18" charset="0"/>
              </a:rPr>
              <a:t>What is Fiori ?</a:t>
            </a:r>
            <a:endParaRPr lang="en-IN" sz="3600" dirty="0">
              <a:latin typeface="Cooper Black" panose="0208090404030B020404" pitchFamily="18" charset="0"/>
            </a:endParaRPr>
          </a:p>
        </p:txBody>
      </p:sp>
      <p:sp>
        <p:nvSpPr>
          <p:cNvPr id="21" name="TextBox 20">
            <a:extLst>
              <a:ext uri="{FF2B5EF4-FFF2-40B4-BE49-F238E27FC236}">
                <a16:creationId xmlns:a16="http://schemas.microsoft.com/office/drawing/2014/main" xmlns="" id="{414875D0-394E-4AF2-A3E5-0E3479FCA849}"/>
              </a:ext>
            </a:extLst>
          </p:cNvPr>
          <p:cNvSpPr txBox="1"/>
          <p:nvPr/>
        </p:nvSpPr>
        <p:spPr>
          <a:xfrm>
            <a:off x="1127220" y="5863464"/>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02</a:t>
            </a:r>
            <a:endParaRPr lang="aa-ET" sz="3600" dirty="0">
              <a:solidFill>
                <a:schemeClr val="bg1"/>
              </a:solidFill>
            </a:endParaRPr>
          </a:p>
        </p:txBody>
      </p:sp>
      <p:sp>
        <p:nvSpPr>
          <p:cNvPr id="22" name="TextBox 21">
            <a:extLst>
              <a:ext uri="{FF2B5EF4-FFF2-40B4-BE49-F238E27FC236}">
                <a16:creationId xmlns:a16="http://schemas.microsoft.com/office/drawing/2014/main" xmlns="" id="{85D86FD3-2AA8-4AC3-8DC8-6F086208D51C}"/>
              </a:ext>
            </a:extLst>
          </p:cNvPr>
          <p:cNvSpPr txBox="1"/>
          <p:nvPr/>
        </p:nvSpPr>
        <p:spPr>
          <a:xfrm>
            <a:off x="2185457" y="4472351"/>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Software Innovation</a:t>
            </a:r>
            <a:endParaRPr lang="en-US" dirty="0">
              <a:solidFill>
                <a:schemeClr val="bg1"/>
              </a:solidFill>
              <a:latin typeface="Segoe UI" panose="020B0502040204020203" pitchFamily="34" charset="0"/>
              <a:cs typeface="Segoe UI" panose="020B0502040204020203" pitchFamily="34" charset="0"/>
            </a:endParaRPr>
          </a:p>
        </p:txBody>
      </p:sp>
      <p:sp>
        <p:nvSpPr>
          <p:cNvPr id="24" name="TextBox 23">
            <a:extLst>
              <a:ext uri="{FF2B5EF4-FFF2-40B4-BE49-F238E27FC236}">
                <a16:creationId xmlns:a16="http://schemas.microsoft.com/office/drawing/2014/main" xmlns="" id="{B7179A51-5460-4ADA-9A06-1ABE87F06D1D}"/>
              </a:ext>
            </a:extLst>
          </p:cNvPr>
          <p:cNvSpPr txBox="1"/>
          <p:nvPr/>
        </p:nvSpPr>
        <p:spPr>
          <a:xfrm>
            <a:off x="1127220" y="4504111"/>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01</a:t>
            </a:r>
            <a:endParaRPr lang="aa-ET" sz="3600" dirty="0">
              <a:solidFill>
                <a:schemeClr val="bg1"/>
              </a:solidFill>
            </a:endParaRPr>
          </a:p>
        </p:txBody>
      </p:sp>
      <p:sp>
        <p:nvSpPr>
          <p:cNvPr id="12" name="TextBox 11">
            <a:extLst>
              <a:ext uri="{FF2B5EF4-FFF2-40B4-BE49-F238E27FC236}">
                <a16:creationId xmlns="" xmlns:a16="http://schemas.microsoft.com/office/drawing/2014/main" id="{B2EC6567-1811-462F-9821-C97504A9D10D}"/>
              </a:ext>
            </a:extLst>
          </p:cNvPr>
          <p:cNvSpPr txBox="1"/>
          <p:nvPr/>
        </p:nvSpPr>
        <p:spPr>
          <a:xfrm>
            <a:off x="324193" y="1203758"/>
            <a:ext cx="5676557" cy="4524315"/>
          </a:xfrm>
          <a:prstGeom prst="rect">
            <a:avLst/>
          </a:prstGeom>
          <a:noFill/>
        </p:spPr>
        <p:txBody>
          <a:bodyPr wrap="square" rtlCol="0">
            <a:spAutoFit/>
          </a:bodyPr>
          <a:lstStyle/>
          <a:p>
            <a:pPr marL="285750" indent="-285750" algn="just" defTabSz="685800">
              <a:buFont typeface="Arial" panose="020B0604020202020204" pitchFamily="34" charset="0"/>
              <a:buChar char="•"/>
            </a:pPr>
            <a:r>
              <a:rPr lang="en-US" dirty="0">
                <a:solidFill>
                  <a:prstClr val="black"/>
                </a:solidFill>
                <a:latin typeface="Calibri (Body)"/>
              </a:rPr>
              <a:t>Fiori is SAP’s new user experience. These are standard apps delivered by SAP and by following the Development guidelines any one can use UI5 to create fiori Apps.</a:t>
            </a:r>
          </a:p>
          <a:p>
            <a:pPr algn="just" defTabSz="685800"/>
            <a:endParaRPr lang="en-US" dirty="0">
              <a:solidFill>
                <a:prstClr val="black"/>
              </a:solidFill>
              <a:latin typeface="Calibri (Body)"/>
            </a:endParaRPr>
          </a:p>
          <a:p>
            <a:pPr marL="285750" indent="-285750" algn="just" defTabSz="685800">
              <a:buFont typeface="Arial" panose="020B0604020202020204" pitchFamily="34" charset="0"/>
              <a:buChar char="•"/>
            </a:pPr>
            <a:r>
              <a:rPr lang="en-US" b="1" i="0" dirty="0">
                <a:solidFill>
                  <a:srgbClr val="202124"/>
                </a:solidFill>
                <a:effectLst/>
                <a:latin typeface="Calibri (Body)"/>
              </a:rPr>
              <a:t>Fiori</a:t>
            </a:r>
            <a:r>
              <a:rPr lang="en-US" b="0" i="0" dirty="0">
                <a:solidFill>
                  <a:srgbClr val="202124"/>
                </a:solidFill>
                <a:effectLst/>
                <a:latin typeface="Calibri (Body)"/>
              </a:rPr>
              <a:t> is a streamlined application, delivering a role-based user experience that can be personalized across all lines of business, tasks and devices.</a:t>
            </a:r>
          </a:p>
          <a:p>
            <a:pPr algn="just" defTabSz="685800"/>
            <a:endParaRPr lang="en-US" b="0" i="0" dirty="0">
              <a:solidFill>
                <a:srgbClr val="202124"/>
              </a:solidFill>
              <a:effectLst/>
              <a:latin typeface="Calibri (Body)"/>
            </a:endParaRPr>
          </a:p>
          <a:p>
            <a:pPr marL="285750" indent="-285750" algn="just" defTabSz="685800">
              <a:buFont typeface="Arial" panose="020B0604020202020204" pitchFamily="34" charset="0"/>
              <a:buChar char="•"/>
            </a:pPr>
            <a:r>
              <a:rPr lang="en-US" b="0" i="0" dirty="0">
                <a:solidFill>
                  <a:srgbClr val="202124"/>
                </a:solidFill>
                <a:effectLst/>
                <a:latin typeface="Calibri (Body)"/>
              </a:rPr>
              <a:t>It uses tiles to encapsulate standard tasks like viewing sales orders or approving timesheets.</a:t>
            </a:r>
          </a:p>
          <a:p>
            <a:pPr algn="just" defTabSz="685800"/>
            <a:endParaRPr lang="en-US" dirty="0">
              <a:solidFill>
                <a:prstClr val="black"/>
              </a:solidFill>
              <a:latin typeface="Calibri (Body)"/>
            </a:endParaRPr>
          </a:p>
          <a:p>
            <a:pPr marL="285750" indent="-285750" algn="just" defTabSz="685800">
              <a:buFont typeface="Arial" panose="020B0604020202020204" pitchFamily="34" charset="0"/>
              <a:buChar char="•"/>
            </a:pPr>
            <a:r>
              <a:rPr lang="en-US" dirty="0">
                <a:solidFill>
                  <a:prstClr val="black"/>
                </a:solidFill>
                <a:latin typeface="Calibri (Body)"/>
              </a:rPr>
              <a:t>Fiori = UI5 + </a:t>
            </a:r>
            <a:r>
              <a:rPr lang="en-US" dirty="0">
                <a:solidFill>
                  <a:prstClr val="black"/>
                </a:solidFill>
                <a:latin typeface="Calibri (Body)"/>
                <a:hlinkClick r:id="rId5"/>
              </a:rPr>
              <a:t>Development/Design Guidelines</a:t>
            </a:r>
            <a:endParaRPr lang="en-US" dirty="0">
              <a:solidFill>
                <a:prstClr val="black"/>
              </a:solidFill>
              <a:latin typeface="Calibri (Body)"/>
            </a:endParaRPr>
          </a:p>
          <a:p>
            <a:pPr algn="just" defTabSz="685800"/>
            <a:endParaRPr lang="en-US" dirty="0">
              <a:solidFill>
                <a:prstClr val="black"/>
              </a:solidFill>
              <a:latin typeface="Calibri (Body)"/>
            </a:endParaRPr>
          </a:p>
          <a:p>
            <a:pPr algn="just" defTabSz="685800"/>
            <a:endParaRPr lang="en-US" dirty="0">
              <a:solidFill>
                <a:prstClr val="black"/>
              </a:solidFill>
              <a:latin typeface="Calibri (Body)"/>
            </a:endParaRPr>
          </a:p>
          <a:p>
            <a:pPr algn="just" defTabSz="685800"/>
            <a:endParaRPr lang="en-US" dirty="0">
              <a:solidFill>
                <a:prstClr val="black"/>
              </a:solidFill>
              <a:latin typeface="Calibri (Body)"/>
            </a:endParaRPr>
          </a:p>
        </p:txBody>
      </p:sp>
      <p:pic>
        <p:nvPicPr>
          <p:cNvPr id="16" name="Picture 2" descr="SAP Fiori - An Overview">
            <a:extLst>
              <a:ext uri="{FF2B5EF4-FFF2-40B4-BE49-F238E27FC236}">
                <a16:creationId xmlns="" xmlns:a16="http://schemas.microsoft.com/office/drawing/2014/main" id="{9D1BE606-2BAF-43C8-84AD-257AF56B8AE5}"/>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667" r="6872"/>
          <a:stretch/>
        </p:blipFill>
        <p:spPr bwMode="auto">
          <a:xfrm>
            <a:off x="6362700" y="1559965"/>
            <a:ext cx="5600700" cy="3333750"/>
          </a:xfrm>
          <a:prstGeom prst="rect">
            <a:avLst/>
          </a:prstGeom>
          <a:noFill/>
          <a:extLst>
            <a:ext uri="{909E8E84-426E-40DD-AFC4-6F175D3DCCD1}">
              <a14:hiddenFill xmlns:a14="http://schemas.microsoft.com/office/drawing/2010/main">
                <a:solidFill>
                  <a:srgbClr val="FFFFFF"/>
                </a:solidFill>
              </a14:hiddenFill>
            </a:ext>
          </a:extLst>
        </p:spPr>
      </p:pic>
      <p:sp>
        <p:nvSpPr>
          <p:cNvPr id="17" name="Footer Placeholder 45">
            <a:extLst>
              <a:ext uri="{FF2B5EF4-FFF2-40B4-BE49-F238E27FC236}">
                <a16:creationId xmlns:a16="http://schemas.microsoft.com/office/drawing/2014/main" xmlns="" id="{90E33047-DFF5-4690-8905-31E4C115EFDC}"/>
              </a:ext>
            </a:extLst>
          </p:cNvPr>
          <p:cNvSpPr txBox="1">
            <a:spLocks/>
          </p:cNvSpPr>
          <p:nvPr/>
        </p:nvSpPr>
        <p:spPr>
          <a:xfrm>
            <a:off x="9042400" y="6548582"/>
            <a:ext cx="3136272" cy="30941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b="1" dirty="0"/>
              <a:t>Trainer: Anubhav </a:t>
            </a:r>
            <a:r>
              <a:rPr lang="en-US" sz="1200" b="1" dirty="0" smtClean="0"/>
              <a:t>Oberoy &amp; Shubham Singh</a:t>
            </a:r>
            <a:endParaRPr lang="en-US" sz="1200" b="1" dirty="0"/>
          </a:p>
        </p:txBody>
      </p:sp>
    </p:spTree>
    <p:extLst>
      <p:ext uri="{BB962C8B-B14F-4D97-AF65-F5344CB8AC3E}">
        <p14:creationId xmlns:p14="http://schemas.microsoft.com/office/powerpoint/2010/main" val="97711247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a:extLst>
              <a:ext uri="{FF2B5EF4-FFF2-40B4-BE49-F238E27FC236}">
                <a16:creationId xmlns:a16="http://schemas.microsoft.com/office/drawing/2014/main" xmlns="" id="{8D153262-0D22-EE4B-8422-E83531E442C3}"/>
              </a:ext>
            </a:extLst>
          </p:cNvPr>
          <p:cNvSpPr/>
          <p:nvPr/>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14" name="Picture 1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860088" y="419996"/>
            <a:ext cx="892498" cy="791393"/>
          </a:xfrm>
          <a:prstGeom prst="rect">
            <a:avLst/>
          </a:prstGeom>
        </p:spPr>
      </p:pic>
      <p:sp>
        <p:nvSpPr>
          <p:cNvPr id="10" name="TextBox 9">
            <a:extLst>
              <a:ext uri="{FF2B5EF4-FFF2-40B4-BE49-F238E27FC236}">
                <a16:creationId xmlns:a16="http://schemas.microsoft.com/office/drawing/2014/main" xmlns="" id="{CC39E87A-2CAF-CD41-98DC-4526D06794F9}"/>
              </a:ext>
            </a:extLst>
          </p:cNvPr>
          <p:cNvSpPr txBox="1"/>
          <p:nvPr/>
        </p:nvSpPr>
        <p:spPr>
          <a:xfrm>
            <a:off x="486808" y="3059668"/>
            <a:ext cx="5294060" cy="738664"/>
          </a:xfrm>
          <a:prstGeom prst="rect">
            <a:avLst/>
          </a:prstGeom>
          <a:noFill/>
          <a:ln>
            <a:noFill/>
          </a:ln>
        </p:spPr>
        <p:txBody>
          <a:bodyPr wrap="square" rtlCol="0">
            <a:spAutoFit/>
          </a:bodyPr>
          <a:lstStyle/>
          <a:p>
            <a:pPr lvl="0" defTabSz="914217"/>
            <a:r>
              <a:rPr lang="en-US" sz="4200" b="1" dirty="0">
                <a:solidFill>
                  <a:srgbClr val="FFFFFF"/>
                </a:solidFill>
                <a:latin typeface="Arial" panose="020B0604020202020204" pitchFamily="34" charset="0"/>
                <a:ea typeface="Cambria" panose="02040503050406030204" pitchFamily="18" charset="0"/>
                <a:cs typeface="Arial" panose="020B0604020202020204" pitchFamily="34" charset="0"/>
              </a:rPr>
              <a:t>Introduction</a:t>
            </a:r>
          </a:p>
        </p:txBody>
      </p:sp>
      <p:pic>
        <p:nvPicPr>
          <p:cNvPr id="11" name="Picture 10">
            <a:extLst>
              <a:ext uri="{FF2B5EF4-FFF2-40B4-BE49-F238E27FC236}">
                <a16:creationId xmlns:a16="http://schemas.microsoft.com/office/drawing/2014/main" xmlns=""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5" name="Title 1">
            <a:extLst>
              <a:ext uri="{FF2B5EF4-FFF2-40B4-BE49-F238E27FC236}">
                <a16:creationId xmlns:a16="http://schemas.microsoft.com/office/drawing/2014/main" xmlns="" id="{13EBA3E6-25D4-4BA0-BF9B-28343460C110}"/>
              </a:ext>
            </a:extLst>
          </p:cNvPr>
          <p:cNvSpPr txBox="1">
            <a:spLocks/>
          </p:cNvSpPr>
          <p:nvPr/>
        </p:nvSpPr>
        <p:spPr>
          <a:xfrm>
            <a:off x="655321" y="495335"/>
            <a:ext cx="10515600" cy="6407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dirty="0" smtClean="0">
                <a:latin typeface="Cooper Black" panose="0208090404030B020404" pitchFamily="18" charset="0"/>
              </a:rPr>
              <a:t>Basic’s of Fiori</a:t>
            </a:r>
            <a:endParaRPr lang="en-IN" sz="3600" dirty="0">
              <a:latin typeface="Cooper Black" panose="0208090404030B020404" pitchFamily="18" charset="0"/>
            </a:endParaRPr>
          </a:p>
        </p:txBody>
      </p:sp>
      <p:sp>
        <p:nvSpPr>
          <p:cNvPr id="21" name="TextBox 20">
            <a:extLst>
              <a:ext uri="{FF2B5EF4-FFF2-40B4-BE49-F238E27FC236}">
                <a16:creationId xmlns:a16="http://schemas.microsoft.com/office/drawing/2014/main" xmlns="" id="{414875D0-394E-4AF2-A3E5-0E3479FCA849}"/>
              </a:ext>
            </a:extLst>
          </p:cNvPr>
          <p:cNvSpPr txBox="1"/>
          <p:nvPr/>
        </p:nvSpPr>
        <p:spPr>
          <a:xfrm>
            <a:off x="1127220" y="5863464"/>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02</a:t>
            </a:r>
            <a:endParaRPr lang="aa-ET" sz="3600" dirty="0">
              <a:solidFill>
                <a:schemeClr val="bg1"/>
              </a:solidFill>
            </a:endParaRPr>
          </a:p>
        </p:txBody>
      </p:sp>
      <p:sp>
        <p:nvSpPr>
          <p:cNvPr id="22" name="TextBox 21">
            <a:extLst>
              <a:ext uri="{FF2B5EF4-FFF2-40B4-BE49-F238E27FC236}">
                <a16:creationId xmlns:a16="http://schemas.microsoft.com/office/drawing/2014/main" xmlns="" id="{85D86FD3-2AA8-4AC3-8DC8-6F086208D51C}"/>
              </a:ext>
            </a:extLst>
          </p:cNvPr>
          <p:cNvSpPr txBox="1"/>
          <p:nvPr/>
        </p:nvSpPr>
        <p:spPr>
          <a:xfrm>
            <a:off x="2185457" y="4472351"/>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Software Innovation</a:t>
            </a:r>
            <a:endParaRPr lang="en-US" dirty="0">
              <a:solidFill>
                <a:schemeClr val="bg1"/>
              </a:solidFill>
              <a:latin typeface="Segoe UI" panose="020B0502040204020203" pitchFamily="34" charset="0"/>
              <a:cs typeface="Segoe UI" panose="020B0502040204020203" pitchFamily="34" charset="0"/>
            </a:endParaRPr>
          </a:p>
        </p:txBody>
      </p:sp>
      <p:sp>
        <p:nvSpPr>
          <p:cNvPr id="24" name="TextBox 23">
            <a:extLst>
              <a:ext uri="{FF2B5EF4-FFF2-40B4-BE49-F238E27FC236}">
                <a16:creationId xmlns:a16="http://schemas.microsoft.com/office/drawing/2014/main" xmlns="" id="{B7179A51-5460-4ADA-9A06-1ABE87F06D1D}"/>
              </a:ext>
            </a:extLst>
          </p:cNvPr>
          <p:cNvSpPr txBox="1"/>
          <p:nvPr/>
        </p:nvSpPr>
        <p:spPr>
          <a:xfrm>
            <a:off x="1127220" y="4504111"/>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01</a:t>
            </a:r>
            <a:endParaRPr lang="aa-ET" sz="3600" dirty="0">
              <a:solidFill>
                <a:schemeClr val="bg1"/>
              </a:solidFill>
            </a:endParaRPr>
          </a:p>
        </p:txBody>
      </p:sp>
      <p:sp>
        <p:nvSpPr>
          <p:cNvPr id="12" name="Content Placeholder 2">
            <a:extLst>
              <a:ext uri="{FF2B5EF4-FFF2-40B4-BE49-F238E27FC236}">
                <a16:creationId xmlns="" xmlns:a16="http://schemas.microsoft.com/office/drawing/2014/main" id="{492AA65D-F1E1-42FF-A8CC-E1F741670557}"/>
              </a:ext>
            </a:extLst>
          </p:cNvPr>
          <p:cNvSpPr txBox="1">
            <a:spLocks/>
          </p:cNvSpPr>
          <p:nvPr/>
        </p:nvSpPr>
        <p:spPr>
          <a:xfrm>
            <a:off x="562008" y="1057299"/>
            <a:ext cx="9826592"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Font typeface="Arial" panose="020B0604020202020204" pitchFamily="34" charset="0"/>
              <a:buNone/>
            </a:pPr>
            <a:r>
              <a:rPr lang="en-US" sz="1800" dirty="0" smtClean="0">
                <a:latin typeface="Calibri (Body)"/>
              </a:rPr>
              <a:t>There are different folders and directory are required for setup project</a:t>
            </a:r>
          </a:p>
          <a:p>
            <a:pPr marL="342900" indent="-342900" algn="just">
              <a:buFont typeface="Arial" panose="020B0604020202020204" pitchFamily="34" charset="0"/>
              <a:buAutoNum type="arabicPeriod"/>
            </a:pPr>
            <a:r>
              <a:rPr lang="en-US" sz="1800" dirty="0" smtClean="0">
                <a:latin typeface="Calibri (Body)"/>
              </a:rPr>
              <a:t>Webapp = This provides the root directory and of all files given in alias name or namespace </a:t>
            </a:r>
          </a:p>
          <a:p>
            <a:pPr marL="342900" indent="-342900" algn="just">
              <a:buFont typeface="Arial" panose="020B0604020202020204" pitchFamily="34" charset="0"/>
              <a:buAutoNum type="arabicPeriod"/>
            </a:pPr>
            <a:r>
              <a:rPr lang="en-US" sz="1800" dirty="0" smtClean="0">
                <a:latin typeface="Calibri (Body)"/>
              </a:rPr>
              <a:t>Controller = </a:t>
            </a:r>
            <a:r>
              <a:rPr lang="en-US" sz="1800" dirty="0" smtClean="0">
                <a:solidFill>
                  <a:srgbClr val="202124"/>
                </a:solidFill>
                <a:latin typeface="Calibri (Body)"/>
              </a:rPr>
              <a:t>The controller folder contains all the controllers used by your views, and might also contain additional logic files that are used by one or more controllers. The structure of the controller folder should mirror the view folder.</a:t>
            </a:r>
          </a:p>
          <a:p>
            <a:pPr marL="342900" indent="-342900" algn="just">
              <a:buFont typeface="Arial" panose="020B0604020202020204" pitchFamily="34" charset="0"/>
              <a:buAutoNum type="arabicPeriod"/>
            </a:pPr>
            <a:r>
              <a:rPr lang="en-US" sz="1800" dirty="0" smtClean="0">
                <a:solidFill>
                  <a:srgbClr val="202124"/>
                </a:solidFill>
                <a:latin typeface="Calibri (Body)"/>
              </a:rPr>
              <a:t>models = It contains .json file and object of data</a:t>
            </a:r>
          </a:p>
          <a:p>
            <a:pPr marL="342900" indent="-342900" algn="just">
              <a:buFont typeface="Arial" panose="020B0604020202020204" pitchFamily="34" charset="0"/>
              <a:buAutoNum type="arabicPeriod"/>
            </a:pPr>
            <a:r>
              <a:rPr lang="en-US" sz="1800" dirty="0" smtClean="0">
                <a:solidFill>
                  <a:srgbClr val="202124"/>
                </a:solidFill>
                <a:latin typeface="Calibri (Body)"/>
              </a:rPr>
              <a:t>utils = It is the reuse file of JS code</a:t>
            </a:r>
          </a:p>
          <a:p>
            <a:pPr marL="342900" indent="-342900" algn="just">
              <a:buFont typeface="Arial" panose="020B0604020202020204" pitchFamily="34" charset="0"/>
              <a:buAutoNum type="arabicPeriod"/>
            </a:pPr>
            <a:r>
              <a:rPr lang="en-US" sz="1800" dirty="0" smtClean="0">
                <a:solidFill>
                  <a:srgbClr val="202124"/>
                </a:solidFill>
                <a:latin typeface="Calibri (Body)"/>
              </a:rPr>
              <a:t>view = It contains all the .xml files. </a:t>
            </a:r>
          </a:p>
          <a:p>
            <a:pPr marL="342900" indent="-342900" algn="just">
              <a:buFont typeface="Arial" panose="020B0604020202020204" pitchFamily="34" charset="0"/>
              <a:buAutoNum type="arabicPeriod"/>
            </a:pPr>
            <a:r>
              <a:rPr lang="en-US" sz="1800" dirty="0" smtClean="0">
                <a:solidFill>
                  <a:srgbClr val="202124"/>
                </a:solidFill>
                <a:latin typeface="Calibri (Body)"/>
              </a:rPr>
              <a:t>Component.js = It is the starting file of our app</a:t>
            </a:r>
          </a:p>
          <a:p>
            <a:pPr marL="342900" indent="-342900" algn="just">
              <a:buFont typeface="Arial" panose="020B0604020202020204" pitchFamily="34" charset="0"/>
              <a:buAutoNum type="arabicPeriod"/>
            </a:pPr>
            <a:r>
              <a:rPr lang="en-US" sz="1800" dirty="0" smtClean="0">
                <a:solidFill>
                  <a:srgbClr val="202124"/>
                </a:solidFill>
                <a:latin typeface="Calibri (Body)"/>
              </a:rPr>
              <a:t>manifest.json = It is the application descriptor file.</a:t>
            </a:r>
          </a:p>
          <a:p>
            <a:pPr marL="342900" indent="-342900" algn="just">
              <a:buFont typeface="Arial" panose="020B0604020202020204" pitchFamily="34" charset="0"/>
              <a:buAutoNum type="arabicPeriod"/>
            </a:pPr>
            <a:r>
              <a:rPr lang="en-US" sz="1800" dirty="0" smtClean="0">
                <a:solidFill>
                  <a:srgbClr val="202124"/>
                </a:solidFill>
                <a:latin typeface="Calibri (Body)"/>
              </a:rPr>
              <a:t>Index.html </a:t>
            </a:r>
          </a:p>
          <a:p>
            <a:pPr marL="0" indent="0" algn="just">
              <a:buFont typeface="Arial" panose="020B0604020202020204" pitchFamily="34" charset="0"/>
              <a:buNone/>
            </a:pPr>
            <a:endParaRPr lang="en-US" sz="1800" dirty="0">
              <a:solidFill>
                <a:srgbClr val="202124"/>
              </a:solidFill>
              <a:latin typeface="Calibri (Body)"/>
            </a:endParaRPr>
          </a:p>
        </p:txBody>
      </p:sp>
      <p:pic>
        <p:nvPicPr>
          <p:cNvPr id="16" name="Picture 15">
            <a:extLst>
              <a:ext uri="{FF2B5EF4-FFF2-40B4-BE49-F238E27FC236}">
                <a16:creationId xmlns="" xmlns:a16="http://schemas.microsoft.com/office/drawing/2014/main" id="{686BC510-E6CD-4310-BC6F-5F1B15E43E25}"/>
              </a:ext>
            </a:extLst>
          </p:cNvPr>
          <p:cNvPicPr>
            <a:picLocks noChangeAspect="1"/>
          </p:cNvPicPr>
          <p:nvPr/>
        </p:nvPicPr>
        <p:blipFill>
          <a:blip r:embed="rId5"/>
          <a:stretch>
            <a:fillRect/>
          </a:stretch>
        </p:blipFill>
        <p:spPr>
          <a:xfrm>
            <a:off x="7853486" y="2438400"/>
            <a:ext cx="2447280" cy="3991708"/>
          </a:xfrm>
          <a:prstGeom prst="rect">
            <a:avLst/>
          </a:prstGeom>
        </p:spPr>
      </p:pic>
      <p:sp>
        <p:nvSpPr>
          <p:cNvPr id="17" name="Footer Placeholder 45">
            <a:extLst>
              <a:ext uri="{FF2B5EF4-FFF2-40B4-BE49-F238E27FC236}">
                <a16:creationId xmlns:a16="http://schemas.microsoft.com/office/drawing/2014/main" xmlns="" id="{90E33047-DFF5-4690-8905-31E4C115EFDC}"/>
              </a:ext>
            </a:extLst>
          </p:cNvPr>
          <p:cNvSpPr txBox="1">
            <a:spLocks/>
          </p:cNvSpPr>
          <p:nvPr/>
        </p:nvSpPr>
        <p:spPr>
          <a:xfrm>
            <a:off x="9042400" y="6548582"/>
            <a:ext cx="3136272" cy="30941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b="1" dirty="0"/>
              <a:t>Trainer: Anubhav </a:t>
            </a:r>
            <a:r>
              <a:rPr lang="en-US" sz="1200" b="1" dirty="0" smtClean="0"/>
              <a:t>Oberoy &amp; Shubham Singh</a:t>
            </a:r>
            <a:endParaRPr lang="en-US" sz="1200" b="1" dirty="0"/>
          </a:p>
        </p:txBody>
      </p:sp>
    </p:spTree>
    <p:extLst>
      <p:ext uri="{BB962C8B-B14F-4D97-AF65-F5344CB8AC3E}">
        <p14:creationId xmlns:p14="http://schemas.microsoft.com/office/powerpoint/2010/main" val="400526749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a:extLst>
              <a:ext uri="{FF2B5EF4-FFF2-40B4-BE49-F238E27FC236}">
                <a16:creationId xmlns:a16="http://schemas.microsoft.com/office/drawing/2014/main" xmlns="" id="{8D153262-0D22-EE4B-8422-E83531E442C3}"/>
              </a:ext>
            </a:extLst>
          </p:cNvPr>
          <p:cNvSpPr/>
          <p:nvPr/>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14" name="Picture 1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860088" y="419996"/>
            <a:ext cx="892498" cy="791393"/>
          </a:xfrm>
          <a:prstGeom prst="rect">
            <a:avLst/>
          </a:prstGeom>
        </p:spPr>
      </p:pic>
      <p:sp>
        <p:nvSpPr>
          <p:cNvPr id="10" name="TextBox 9">
            <a:extLst>
              <a:ext uri="{FF2B5EF4-FFF2-40B4-BE49-F238E27FC236}">
                <a16:creationId xmlns:a16="http://schemas.microsoft.com/office/drawing/2014/main" xmlns="" id="{CC39E87A-2CAF-CD41-98DC-4526D06794F9}"/>
              </a:ext>
            </a:extLst>
          </p:cNvPr>
          <p:cNvSpPr txBox="1"/>
          <p:nvPr/>
        </p:nvSpPr>
        <p:spPr>
          <a:xfrm>
            <a:off x="486808" y="3059668"/>
            <a:ext cx="5294060" cy="738664"/>
          </a:xfrm>
          <a:prstGeom prst="rect">
            <a:avLst/>
          </a:prstGeom>
          <a:noFill/>
          <a:ln>
            <a:noFill/>
          </a:ln>
        </p:spPr>
        <p:txBody>
          <a:bodyPr wrap="square" rtlCol="0">
            <a:spAutoFit/>
          </a:bodyPr>
          <a:lstStyle/>
          <a:p>
            <a:pPr lvl="0" defTabSz="914217"/>
            <a:r>
              <a:rPr lang="en-US" sz="4200" b="1" dirty="0">
                <a:solidFill>
                  <a:srgbClr val="FFFFFF"/>
                </a:solidFill>
                <a:latin typeface="Arial" panose="020B0604020202020204" pitchFamily="34" charset="0"/>
                <a:ea typeface="Cambria" panose="02040503050406030204" pitchFamily="18" charset="0"/>
                <a:cs typeface="Arial" panose="020B0604020202020204" pitchFamily="34" charset="0"/>
              </a:rPr>
              <a:t>Introduction</a:t>
            </a:r>
          </a:p>
        </p:txBody>
      </p:sp>
      <p:pic>
        <p:nvPicPr>
          <p:cNvPr id="11" name="Picture 10">
            <a:extLst>
              <a:ext uri="{FF2B5EF4-FFF2-40B4-BE49-F238E27FC236}">
                <a16:creationId xmlns:a16="http://schemas.microsoft.com/office/drawing/2014/main" xmlns=""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5" name="Title 1">
            <a:extLst>
              <a:ext uri="{FF2B5EF4-FFF2-40B4-BE49-F238E27FC236}">
                <a16:creationId xmlns:a16="http://schemas.microsoft.com/office/drawing/2014/main" xmlns="" id="{13EBA3E6-25D4-4BA0-BF9B-28343460C110}"/>
              </a:ext>
            </a:extLst>
          </p:cNvPr>
          <p:cNvSpPr txBox="1">
            <a:spLocks/>
          </p:cNvSpPr>
          <p:nvPr/>
        </p:nvSpPr>
        <p:spPr>
          <a:xfrm>
            <a:off x="655321" y="495335"/>
            <a:ext cx="10515600" cy="6407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dirty="0" smtClean="0">
                <a:latin typeface="Cooper Black" panose="0208090404030B020404" pitchFamily="18" charset="0"/>
              </a:rPr>
              <a:t>Setup BAS (Business Application Studio )</a:t>
            </a:r>
            <a:endParaRPr lang="en-IN" sz="3600" dirty="0">
              <a:latin typeface="Cooper Black" panose="0208090404030B020404" pitchFamily="18" charset="0"/>
            </a:endParaRPr>
          </a:p>
        </p:txBody>
      </p:sp>
      <p:sp>
        <p:nvSpPr>
          <p:cNvPr id="19" name="TextBox 18">
            <a:extLst>
              <a:ext uri="{FF2B5EF4-FFF2-40B4-BE49-F238E27FC236}">
                <a16:creationId xmlns:a16="http://schemas.microsoft.com/office/drawing/2014/main" xmlns="" id="{0170E0F5-2AC9-46A0-8FB7-F6F2FAE52514}"/>
              </a:ext>
            </a:extLst>
          </p:cNvPr>
          <p:cNvSpPr txBox="1"/>
          <p:nvPr/>
        </p:nvSpPr>
        <p:spPr>
          <a:xfrm>
            <a:off x="2185457" y="5831704"/>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Hardware Innovation </a:t>
            </a:r>
            <a:endParaRPr lang="en-US" dirty="0">
              <a:solidFill>
                <a:schemeClr val="bg1"/>
              </a:solidFill>
              <a:latin typeface="Segoe UI" panose="020B0502040204020203" pitchFamily="34" charset="0"/>
              <a:cs typeface="Segoe UI" panose="020B0502040204020203" pitchFamily="34" charset="0"/>
            </a:endParaRPr>
          </a:p>
        </p:txBody>
      </p:sp>
      <p:sp>
        <p:nvSpPr>
          <p:cNvPr id="21" name="TextBox 20">
            <a:extLst>
              <a:ext uri="{FF2B5EF4-FFF2-40B4-BE49-F238E27FC236}">
                <a16:creationId xmlns:a16="http://schemas.microsoft.com/office/drawing/2014/main" xmlns="" id="{414875D0-394E-4AF2-A3E5-0E3479FCA849}"/>
              </a:ext>
            </a:extLst>
          </p:cNvPr>
          <p:cNvSpPr txBox="1"/>
          <p:nvPr/>
        </p:nvSpPr>
        <p:spPr>
          <a:xfrm>
            <a:off x="1127220" y="5863464"/>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02</a:t>
            </a:r>
            <a:endParaRPr lang="aa-ET" sz="3600" dirty="0">
              <a:solidFill>
                <a:schemeClr val="bg1"/>
              </a:solidFill>
            </a:endParaRPr>
          </a:p>
        </p:txBody>
      </p:sp>
      <p:sp>
        <p:nvSpPr>
          <p:cNvPr id="22" name="TextBox 21">
            <a:extLst>
              <a:ext uri="{FF2B5EF4-FFF2-40B4-BE49-F238E27FC236}">
                <a16:creationId xmlns:a16="http://schemas.microsoft.com/office/drawing/2014/main" xmlns="" id="{85D86FD3-2AA8-4AC3-8DC8-6F086208D51C}"/>
              </a:ext>
            </a:extLst>
          </p:cNvPr>
          <p:cNvSpPr txBox="1"/>
          <p:nvPr/>
        </p:nvSpPr>
        <p:spPr>
          <a:xfrm>
            <a:off x="2185457" y="4472351"/>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Software Innovation</a:t>
            </a:r>
            <a:endParaRPr lang="en-US" dirty="0">
              <a:solidFill>
                <a:schemeClr val="bg1"/>
              </a:solidFill>
              <a:latin typeface="Segoe UI" panose="020B0502040204020203" pitchFamily="34" charset="0"/>
              <a:cs typeface="Segoe UI" panose="020B0502040204020203" pitchFamily="34" charset="0"/>
            </a:endParaRPr>
          </a:p>
        </p:txBody>
      </p:sp>
      <p:sp>
        <p:nvSpPr>
          <p:cNvPr id="24" name="TextBox 23">
            <a:extLst>
              <a:ext uri="{FF2B5EF4-FFF2-40B4-BE49-F238E27FC236}">
                <a16:creationId xmlns:a16="http://schemas.microsoft.com/office/drawing/2014/main" xmlns="" id="{B7179A51-5460-4ADA-9A06-1ABE87F06D1D}"/>
              </a:ext>
            </a:extLst>
          </p:cNvPr>
          <p:cNvSpPr txBox="1"/>
          <p:nvPr/>
        </p:nvSpPr>
        <p:spPr>
          <a:xfrm>
            <a:off x="1127220" y="4504111"/>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01</a:t>
            </a:r>
            <a:endParaRPr lang="aa-ET" sz="3600" dirty="0">
              <a:solidFill>
                <a:schemeClr val="bg1"/>
              </a:solidFill>
            </a:endParaRPr>
          </a:p>
        </p:txBody>
      </p:sp>
      <p:sp>
        <p:nvSpPr>
          <p:cNvPr id="12" name="Oval 11">
            <a:extLst>
              <a:ext uri="{FF2B5EF4-FFF2-40B4-BE49-F238E27FC236}">
                <a16:creationId xmlns="" xmlns:a16="http://schemas.microsoft.com/office/drawing/2014/main" id="{8BDC5455-D2E3-4A1A-98C8-296485731E1D}"/>
              </a:ext>
            </a:extLst>
          </p:cNvPr>
          <p:cNvSpPr/>
          <p:nvPr/>
        </p:nvSpPr>
        <p:spPr>
          <a:xfrm>
            <a:off x="1240138" y="2230767"/>
            <a:ext cx="2997228" cy="2997226"/>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6" name="Freeform: Shape 27">
            <a:extLst>
              <a:ext uri="{FF2B5EF4-FFF2-40B4-BE49-F238E27FC236}">
                <a16:creationId xmlns="" xmlns:a16="http://schemas.microsoft.com/office/drawing/2014/main" id="{255119FB-DD8D-4611-992D-4B2C53067F4C}"/>
              </a:ext>
            </a:extLst>
          </p:cNvPr>
          <p:cNvSpPr/>
          <p:nvPr/>
        </p:nvSpPr>
        <p:spPr>
          <a:xfrm>
            <a:off x="2662552" y="2230767"/>
            <a:ext cx="1574815" cy="2997226"/>
          </a:xfrm>
          <a:custGeom>
            <a:avLst/>
            <a:gdLst>
              <a:gd name="connsiteX0" fmla="*/ 76201 w 1574815"/>
              <a:gd name="connsiteY0" fmla="*/ 0 h 2997226"/>
              <a:gd name="connsiteX1" fmla="*/ 1574815 w 1574815"/>
              <a:gd name="connsiteY1" fmla="*/ 1498613 h 2997226"/>
              <a:gd name="connsiteX2" fmla="*/ 76201 w 1574815"/>
              <a:gd name="connsiteY2" fmla="*/ 2997226 h 2997226"/>
              <a:gd name="connsiteX3" fmla="*/ 0 w 1574815"/>
              <a:gd name="connsiteY3" fmla="*/ 2993379 h 2997226"/>
              <a:gd name="connsiteX4" fmla="*/ 0 w 1574815"/>
              <a:gd name="connsiteY4" fmla="*/ 3848 h 2997226"/>
              <a:gd name="connsiteX5" fmla="*/ 76201 w 1574815"/>
              <a:gd name="connsiteY5" fmla="*/ 0 h 2997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4815" h="2997226">
                <a:moveTo>
                  <a:pt x="76201" y="0"/>
                </a:moveTo>
                <a:cubicBezTo>
                  <a:pt x="903863" y="0"/>
                  <a:pt x="1574815" y="670952"/>
                  <a:pt x="1574815" y="1498613"/>
                </a:cubicBezTo>
                <a:cubicBezTo>
                  <a:pt x="1574815" y="2326274"/>
                  <a:pt x="903863" y="2997226"/>
                  <a:pt x="76201" y="2997226"/>
                </a:cubicBezTo>
                <a:lnTo>
                  <a:pt x="0" y="2993379"/>
                </a:lnTo>
                <a:lnTo>
                  <a:pt x="0" y="3848"/>
                </a:lnTo>
                <a:lnTo>
                  <a:pt x="76201"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sp>
        <p:nvSpPr>
          <p:cNvPr id="17" name="Oval 16">
            <a:extLst>
              <a:ext uri="{FF2B5EF4-FFF2-40B4-BE49-F238E27FC236}">
                <a16:creationId xmlns="" xmlns:a16="http://schemas.microsoft.com/office/drawing/2014/main" id="{E9D60B4C-D4E5-4474-A2CB-90B7C21A7A30}"/>
              </a:ext>
            </a:extLst>
          </p:cNvPr>
          <p:cNvSpPr/>
          <p:nvPr/>
        </p:nvSpPr>
        <p:spPr>
          <a:xfrm>
            <a:off x="1585930" y="2576558"/>
            <a:ext cx="2305645" cy="2305644"/>
          </a:xfrm>
          <a:prstGeom prst="ellipse">
            <a:avLst/>
          </a:prstGeom>
          <a:solidFill>
            <a:schemeClr val="bg1"/>
          </a:solidFill>
          <a:ln>
            <a:noFill/>
          </a:ln>
          <a:effectLst>
            <a:outerShdw blurRad="622300" sx="102000" sy="102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8" name="Oval 4">
            <a:extLst>
              <a:ext uri="{FF2B5EF4-FFF2-40B4-BE49-F238E27FC236}">
                <a16:creationId xmlns="" xmlns:a16="http://schemas.microsoft.com/office/drawing/2014/main" id="{08256C70-FF62-46FE-A019-337CD402AEEC}"/>
              </a:ext>
            </a:extLst>
          </p:cNvPr>
          <p:cNvSpPr/>
          <p:nvPr/>
        </p:nvSpPr>
        <p:spPr>
          <a:xfrm>
            <a:off x="2662551" y="1322084"/>
            <a:ext cx="2407299" cy="4814592"/>
          </a:xfrm>
          <a:custGeom>
            <a:avLst/>
            <a:gdLst>
              <a:gd name="connsiteX0" fmla="*/ 0 w 5342086"/>
              <a:gd name="connsiteY0" fmla="*/ 2671041 h 5342082"/>
              <a:gd name="connsiteX1" fmla="*/ 2671043 w 5342086"/>
              <a:gd name="connsiteY1" fmla="*/ 0 h 5342082"/>
              <a:gd name="connsiteX2" fmla="*/ 5342086 w 5342086"/>
              <a:gd name="connsiteY2" fmla="*/ 2671041 h 5342082"/>
              <a:gd name="connsiteX3" fmla="*/ 2671043 w 5342086"/>
              <a:gd name="connsiteY3" fmla="*/ 5342082 h 5342082"/>
              <a:gd name="connsiteX4" fmla="*/ 0 w 5342086"/>
              <a:gd name="connsiteY4" fmla="*/ 2671041 h 5342082"/>
              <a:gd name="connsiteX0" fmla="*/ 0 w 5342086"/>
              <a:gd name="connsiteY0" fmla="*/ 2671041 h 5342082"/>
              <a:gd name="connsiteX1" fmla="*/ 2671043 w 5342086"/>
              <a:gd name="connsiteY1" fmla="*/ 0 h 5342082"/>
              <a:gd name="connsiteX2" fmla="*/ 5342086 w 5342086"/>
              <a:gd name="connsiteY2" fmla="*/ 2671041 h 5342082"/>
              <a:gd name="connsiteX3" fmla="*/ 2671043 w 5342086"/>
              <a:gd name="connsiteY3" fmla="*/ 5342082 h 5342082"/>
              <a:gd name="connsiteX4" fmla="*/ 91440 w 5342086"/>
              <a:gd name="connsiteY4" fmla="*/ 2762481 h 5342082"/>
              <a:gd name="connsiteX0" fmla="*/ 0 w 5342086"/>
              <a:gd name="connsiteY0" fmla="*/ 2671041 h 5342082"/>
              <a:gd name="connsiteX1" fmla="*/ 2671043 w 5342086"/>
              <a:gd name="connsiteY1" fmla="*/ 0 h 5342082"/>
              <a:gd name="connsiteX2" fmla="*/ 5342086 w 5342086"/>
              <a:gd name="connsiteY2" fmla="*/ 2671041 h 5342082"/>
              <a:gd name="connsiteX3" fmla="*/ 2671043 w 5342086"/>
              <a:gd name="connsiteY3" fmla="*/ 5342082 h 5342082"/>
              <a:gd name="connsiteX0" fmla="*/ 0 w 2671043"/>
              <a:gd name="connsiteY0" fmla="*/ 0 h 5342082"/>
              <a:gd name="connsiteX1" fmla="*/ 2671043 w 2671043"/>
              <a:gd name="connsiteY1" fmla="*/ 2671041 h 5342082"/>
              <a:gd name="connsiteX2" fmla="*/ 0 w 2671043"/>
              <a:gd name="connsiteY2" fmla="*/ 5342082 h 5342082"/>
            </a:gdLst>
            <a:ahLst/>
            <a:cxnLst>
              <a:cxn ang="0">
                <a:pos x="connsiteX0" y="connsiteY0"/>
              </a:cxn>
              <a:cxn ang="0">
                <a:pos x="connsiteX1" y="connsiteY1"/>
              </a:cxn>
              <a:cxn ang="0">
                <a:pos x="connsiteX2" y="connsiteY2"/>
              </a:cxn>
            </a:cxnLst>
            <a:rect l="l" t="t" r="r" b="b"/>
            <a:pathLst>
              <a:path w="2671043" h="5342082">
                <a:moveTo>
                  <a:pt x="0" y="0"/>
                </a:moveTo>
                <a:cubicBezTo>
                  <a:pt x="1475176" y="0"/>
                  <a:pt x="2671043" y="1195866"/>
                  <a:pt x="2671043" y="2671041"/>
                </a:cubicBezTo>
                <a:cubicBezTo>
                  <a:pt x="2671043" y="4146216"/>
                  <a:pt x="1475176" y="5342082"/>
                  <a:pt x="0" y="5342082"/>
                </a:cubicBezTo>
              </a:path>
            </a:pathLst>
          </a:custGeom>
          <a:noFill/>
          <a:ln cap="rnd">
            <a:solidFill>
              <a:schemeClr val="accent5"/>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20" name="Group 19">
            <a:extLst>
              <a:ext uri="{FF2B5EF4-FFF2-40B4-BE49-F238E27FC236}">
                <a16:creationId xmlns="" xmlns:a16="http://schemas.microsoft.com/office/drawing/2014/main" id="{C5D65049-E553-44C5-8959-A3D9AB1E2EB3}"/>
              </a:ext>
            </a:extLst>
          </p:cNvPr>
          <p:cNvGrpSpPr/>
          <p:nvPr/>
        </p:nvGrpSpPr>
        <p:grpSpPr>
          <a:xfrm>
            <a:off x="2566160" y="1228627"/>
            <a:ext cx="192783" cy="5001506"/>
            <a:chOff x="2237993" y="928247"/>
            <a:chExt cx="192783" cy="5001506"/>
          </a:xfrm>
          <a:solidFill>
            <a:schemeClr val="accent5"/>
          </a:solidFill>
        </p:grpSpPr>
        <p:sp>
          <p:nvSpPr>
            <p:cNvPr id="23" name="Oval 22">
              <a:extLst>
                <a:ext uri="{FF2B5EF4-FFF2-40B4-BE49-F238E27FC236}">
                  <a16:creationId xmlns="" xmlns:a16="http://schemas.microsoft.com/office/drawing/2014/main" id="{25FE05C9-0B55-4CC6-A0B3-E89071E17FDE}"/>
                </a:ext>
              </a:extLst>
            </p:cNvPr>
            <p:cNvSpPr/>
            <p:nvPr/>
          </p:nvSpPr>
          <p:spPr>
            <a:xfrm>
              <a:off x="2237993" y="928247"/>
              <a:ext cx="192783" cy="1927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5" name="Oval 24">
              <a:extLst>
                <a:ext uri="{FF2B5EF4-FFF2-40B4-BE49-F238E27FC236}">
                  <a16:creationId xmlns="" xmlns:a16="http://schemas.microsoft.com/office/drawing/2014/main" id="{40DF8FDB-56D1-43FE-8EE6-BB8BF829386F}"/>
                </a:ext>
              </a:extLst>
            </p:cNvPr>
            <p:cNvSpPr/>
            <p:nvPr/>
          </p:nvSpPr>
          <p:spPr>
            <a:xfrm>
              <a:off x="2237993" y="5736970"/>
              <a:ext cx="192783" cy="1927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
        <p:nvSpPr>
          <p:cNvPr id="26" name="Oval 25">
            <a:extLst>
              <a:ext uri="{FF2B5EF4-FFF2-40B4-BE49-F238E27FC236}">
                <a16:creationId xmlns="" xmlns:a16="http://schemas.microsoft.com/office/drawing/2014/main" id="{028E5934-00C8-4427-9219-F745281B751B}"/>
              </a:ext>
            </a:extLst>
          </p:cNvPr>
          <p:cNvSpPr/>
          <p:nvPr/>
        </p:nvSpPr>
        <p:spPr>
          <a:xfrm>
            <a:off x="4373181" y="2038641"/>
            <a:ext cx="240660" cy="240658"/>
          </a:xfrm>
          <a:prstGeom prst="ellipse">
            <a:avLst/>
          </a:prstGeom>
          <a:solidFill>
            <a:schemeClr val="bg1"/>
          </a:solid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7" name="Rectangle: Rounded Corners 9">
            <a:extLst>
              <a:ext uri="{FF2B5EF4-FFF2-40B4-BE49-F238E27FC236}">
                <a16:creationId xmlns="" xmlns:a16="http://schemas.microsoft.com/office/drawing/2014/main" id="{C9099170-C9A8-47CB-90E9-B37765C8689E}"/>
              </a:ext>
            </a:extLst>
          </p:cNvPr>
          <p:cNvSpPr/>
          <p:nvPr/>
        </p:nvSpPr>
        <p:spPr>
          <a:xfrm>
            <a:off x="5659779" y="1212059"/>
            <a:ext cx="4147175" cy="824848"/>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8" name="Rectangle: Rounded Corners 11">
            <a:extLst>
              <a:ext uri="{FF2B5EF4-FFF2-40B4-BE49-F238E27FC236}">
                <a16:creationId xmlns="" xmlns:a16="http://schemas.microsoft.com/office/drawing/2014/main" id="{D2BA3B8B-3EBE-446B-A9C7-EF625EDE9FCA}"/>
              </a:ext>
            </a:extLst>
          </p:cNvPr>
          <p:cNvSpPr/>
          <p:nvPr/>
        </p:nvSpPr>
        <p:spPr>
          <a:xfrm>
            <a:off x="5659779" y="5421853"/>
            <a:ext cx="4147175" cy="824848"/>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9" name="Rectangle: Rounded Corners 13">
            <a:extLst>
              <a:ext uri="{FF2B5EF4-FFF2-40B4-BE49-F238E27FC236}">
                <a16:creationId xmlns="" xmlns:a16="http://schemas.microsoft.com/office/drawing/2014/main" id="{3F8E9C6A-60BD-4B68-9CE8-01E1B25247BC}"/>
              </a:ext>
            </a:extLst>
          </p:cNvPr>
          <p:cNvSpPr/>
          <p:nvPr/>
        </p:nvSpPr>
        <p:spPr>
          <a:xfrm>
            <a:off x="6149973" y="2264508"/>
            <a:ext cx="4147175" cy="824848"/>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0" name="Rectangle: Rounded Corners 14">
            <a:extLst>
              <a:ext uri="{FF2B5EF4-FFF2-40B4-BE49-F238E27FC236}">
                <a16:creationId xmlns="" xmlns:a16="http://schemas.microsoft.com/office/drawing/2014/main" id="{E2052DC0-CD74-4D52-9B65-57DB28883222}"/>
              </a:ext>
            </a:extLst>
          </p:cNvPr>
          <p:cNvSpPr/>
          <p:nvPr/>
        </p:nvSpPr>
        <p:spPr>
          <a:xfrm>
            <a:off x="6149973" y="4369405"/>
            <a:ext cx="4147175" cy="824848"/>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1" name="Rectangle: Rounded Corners 15">
            <a:extLst>
              <a:ext uri="{FF2B5EF4-FFF2-40B4-BE49-F238E27FC236}">
                <a16:creationId xmlns="" xmlns:a16="http://schemas.microsoft.com/office/drawing/2014/main" id="{D5FECCD2-1256-4A53-B73B-0B87F7B30255}"/>
              </a:ext>
            </a:extLst>
          </p:cNvPr>
          <p:cNvSpPr/>
          <p:nvPr/>
        </p:nvSpPr>
        <p:spPr>
          <a:xfrm>
            <a:off x="6536472" y="3316956"/>
            <a:ext cx="4147175" cy="824848"/>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2" name="Oval 31">
            <a:extLst>
              <a:ext uri="{FF2B5EF4-FFF2-40B4-BE49-F238E27FC236}">
                <a16:creationId xmlns="" xmlns:a16="http://schemas.microsoft.com/office/drawing/2014/main" id="{29892263-132A-4414-8B5C-DE6E1CBBF7D9}"/>
              </a:ext>
            </a:extLst>
          </p:cNvPr>
          <p:cNvSpPr/>
          <p:nvPr/>
        </p:nvSpPr>
        <p:spPr>
          <a:xfrm>
            <a:off x="5115798" y="1249782"/>
            <a:ext cx="720396" cy="7203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3" name="Oval 32">
            <a:extLst>
              <a:ext uri="{FF2B5EF4-FFF2-40B4-BE49-F238E27FC236}">
                <a16:creationId xmlns="" xmlns:a16="http://schemas.microsoft.com/office/drawing/2014/main" id="{27A7B0D4-A0CF-4A37-B686-3E835C84D3F1}"/>
              </a:ext>
            </a:extLst>
          </p:cNvPr>
          <p:cNvSpPr/>
          <p:nvPr/>
        </p:nvSpPr>
        <p:spPr>
          <a:xfrm>
            <a:off x="5115798" y="5474079"/>
            <a:ext cx="720396" cy="7203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4" name="Oval 33">
            <a:extLst>
              <a:ext uri="{FF2B5EF4-FFF2-40B4-BE49-F238E27FC236}">
                <a16:creationId xmlns="" xmlns:a16="http://schemas.microsoft.com/office/drawing/2014/main" id="{5DEE3D83-AADE-40B3-B987-D093C6FEC727}"/>
              </a:ext>
            </a:extLst>
          </p:cNvPr>
          <p:cNvSpPr/>
          <p:nvPr/>
        </p:nvSpPr>
        <p:spPr>
          <a:xfrm>
            <a:off x="5627423" y="2316734"/>
            <a:ext cx="720396" cy="7203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5" name="Oval 34">
            <a:extLst>
              <a:ext uri="{FF2B5EF4-FFF2-40B4-BE49-F238E27FC236}">
                <a16:creationId xmlns="" xmlns:a16="http://schemas.microsoft.com/office/drawing/2014/main" id="{569547C7-EB36-490A-9D7C-8C0CBDDDFA06}"/>
              </a:ext>
            </a:extLst>
          </p:cNvPr>
          <p:cNvSpPr/>
          <p:nvPr/>
        </p:nvSpPr>
        <p:spPr>
          <a:xfrm>
            <a:off x="5627423" y="4421631"/>
            <a:ext cx="720396" cy="7203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6" name="Oval 35">
            <a:extLst>
              <a:ext uri="{FF2B5EF4-FFF2-40B4-BE49-F238E27FC236}">
                <a16:creationId xmlns="" xmlns:a16="http://schemas.microsoft.com/office/drawing/2014/main" id="{EB782FF7-1B43-4572-AC63-F620D8DDA9CA}"/>
              </a:ext>
            </a:extLst>
          </p:cNvPr>
          <p:cNvSpPr/>
          <p:nvPr/>
        </p:nvSpPr>
        <p:spPr>
          <a:xfrm>
            <a:off x="6020329" y="3369182"/>
            <a:ext cx="720396" cy="7203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7" name="Oval 36">
            <a:extLst>
              <a:ext uri="{FF2B5EF4-FFF2-40B4-BE49-F238E27FC236}">
                <a16:creationId xmlns="" xmlns:a16="http://schemas.microsoft.com/office/drawing/2014/main" id="{CE41E48C-B6A0-4004-A3F4-EACA3F5EB8CD}"/>
              </a:ext>
            </a:extLst>
          </p:cNvPr>
          <p:cNvSpPr/>
          <p:nvPr/>
        </p:nvSpPr>
        <p:spPr>
          <a:xfrm>
            <a:off x="4373181" y="5160531"/>
            <a:ext cx="240660" cy="240658"/>
          </a:xfrm>
          <a:prstGeom prst="ellipse">
            <a:avLst/>
          </a:prstGeom>
          <a:solidFill>
            <a:schemeClr val="bg1"/>
          </a:solid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8" name="Oval 37">
            <a:extLst>
              <a:ext uri="{FF2B5EF4-FFF2-40B4-BE49-F238E27FC236}">
                <a16:creationId xmlns="" xmlns:a16="http://schemas.microsoft.com/office/drawing/2014/main" id="{7C3E7E4A-6732-420C-9B11-EF39532025A7}"/>
              </a:ext>
            </a:extLst>
          </p:cNvPr>
          <p:cNvSpPr/>
          <p:nvPr/>
        </p:nvSpPr>
        <p:spPr>
          <a:xfrm>
            <a:off x="4834999" y="4380058"/>
            <a:ext cx="240660" cy="240658"/>
          </a:xfrm>
          <a:prstGeom prst="ellipse">
            <a:avLst/>
          </a:prstGeom>
          <a:solidFill>
            <a:schemeClr val="bg1"/>
          </a:solid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9" name="Oval 38">
            <a:extLst>
              <a:ext uri="{FF2B5EF4-FFF2-40B4-BE49-F238E27FC236}">
                <a16:creationId xmlns="" xmlns:a16="http://schemas.microsoft.com/office/drawing/2014/main" id="{E2D257B5-2D7A-4EDF-A1B5-F8F4562AF463}"/>
              </a:ext>
            </a:extLst>
          </p:cNvPr>
          <p:cNvSpPr/>
          <p:nvPr/>
        </p:nvSpPr>
        <p:spPr>
          <a:xfrm>
            <a:off x="4834999" y="2819113"/>
            <a:ext cx="240660" cy="240658"/>
          </a:xfrm>
          <a:prstGeom prst="ellipse">
            <a:avLst/>
          </a:prstGeom>
          <a:solidFill>
            <a:schemeClr val="bg1"/>
          </a:solid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0" name="Oval 39">
            <a:extLst>
              <a:ext uri="{FF2B5EF4-FFF2-40B4-BE49-F238E27FC236}">
                <a16:creationId xmlns="" xmlns:a16="http://schemas.microsoft.com/office/drawing/2014/main" id="{EBE11B83-E713-4F5F-8699-5C37372F972E}"/>
              </a:ext>
            </a:extLst>
          </p:cNvPr>
          <p:cNvSpPr/>
          <p:nvPr/>
        </p:nvSpPr>
        <p:spPr>
          <a:xfrm>
            <a:off x="4945835" y="3599585"/>
            <a:ext cx="240660" cy="240658"/>
          </a:xfrm>
          <a:prstGeom prst="ellipse">
            <a:avLst/>
          </a:prstGeom>
          <a:solidFill>
            <a:schemeClr val="bg1"/>
          </a:solid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cxnSp>
        <p:nvCxnSpPr>
          <p:cNvPr id="41" name="Straight Connector 40">
            <a:extLst>
              <a:ext uri="{FF2B5EF4-FFF2-40B4-BE49-F238E27FC236}">
                <a16:creationId xmlns="" xmlns:a16="http://schemas.microsoft.com/office/drawing/2014/main" id="{80B44335-AB22-4669-AC9B-1929B0F54470}"/>
              </a:ext>
            </a:extLst>
          </p:cNvPr>
          <p:cNvCxnSpPr/>
          <p:nvPr/>
        </p:nvCxnSpPr>
        <p:spPr>
          <a:xfrm flipV="1">
            <a:off x="4665748" y="1809928"/>
            <a:ext cx="435884" cy="226979"/>
          </a:xfrm>
          <a:prstGeom prst="line">
            <a:avLst/>
          </a:prstGeom>
          <a:ln w="28575" cap="rnd">
            <a:solidFill>
              <a:schemeClr val="accent5"/>
            </a:solidFill>
            <a:prstDash val="sysDot"/>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 xmlns:a16="http://schemas.microsoft.com/office/drawing/2014/main" id="{2BAF8865-90F3-4582-9F45-6A6229B7BA39}"/>
              </a:ext>
            </a:extLst>
          </p:cNvPr>
          <p:cNvCxnSpPr>
            <a:cxnSpLocks/>
          </p:cNvCxnSpPr>
          <p:nvPr/>
        </p:nvCxnSpPr>
        <p:spPr>
          <a:xfrm flipV="1">
            <a:off x="5126889" y="2771625"/>
            <a:ext cx="467415" cy="96914"/>
          </a:xfrm>
          <a:prstGeom prst="line">
            <a:avLst/>
          </a:prstGeom>
          <a:ln w="28575" cap="rnd">
            <a:solidFill>
              <a:schemeClr val="accent5"/>
            </a:solidFill>
            <a:prstDash val="sysDot"/>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 xmlns:a16="http://schemas.microsoft.com/office/drawing/2014/main" id="{B0B24587-7100-4191-9481-042D6CF89318}"/>
              </a:ext>
            </a:extLst>
          </p:cNvPr>
          <p:cNvCxnSpPr>
            <a:cxnSpLocks/>
          </p:cNvCxnSpPr>
          <p:nvPr/>
        </p:nvCxnSpPr>
        <p:spPr>
          <a:xfrm>
            <a:off x="5279074" y="3719914"/>
            <a:ext cx="682818" cy="0"/>
          </a:xfrm>
          <a:prstGeom prst="line">
            <a:avLst/>
          </a:prstGeom>
          <a:ln w="28575" cap="rnd">
            <a:solidFill>
              <a:schemeClr val="accent5"/>
            </a:solidFill>
            <a:prstDash val="sysDot"/>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 xmlns:a16="http://schemas.microsoft.com/office/drawing/2014/main" id="{DE38C65E-C113-4694-A73C-E498FC8BC494}"/>
              </a:ext>
            </a:extLst>
          </p:cNvPr>
          <p:cNvCxnSpPr/>
          <p:nvPr/>
        </p:nvCxnSpPr>
        <p:spPr>
          <a:xfrm>
            <a:off x="4665748" y="5404763"/>
            <a:ext cx="435884" cy="226979"/>
          </a:xfrm>
          <a:prstGeom prst="line">
            <a:avLst/>
          </a:prstGeom>
          <a:ln w="28575" cap="rnd">
            <a:solidFill>
              <a:schemeClr val="accent5"/>
            </a:solidFill>
            <a:prstDash val="sysDot"/>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 xmlns:a16="http://schemas.microsoft.com/office/drawing/2014/main" id="{6C7BC7AC-E2AB-4B34-8867-58871B22213B}"/>
              </a:ext>
            </a:extLst>
          </p:cNvPr>
          <p:cNvCxnSpPr>
            <a:cxnSpLocks/>
          </p:cNvCxnSpPr>
          <p:nvPr/>
        </p:nvCxnSpPr>
        <p:spPr>
          <a:xfrm>
            <a:off x="5126889" y="4573131"/>
            <a:ext cx="467415" cy="96914"/>
          </a:xfrm>
          <a:prstGeom prst="line">
            <a:avLst/>
          </a:prstGeom>
          <a:ln w="28575" cap="rnd">
            <a:solidFill>
              <a:schemeClr val="accent5"/>
            </a:solidFill>
            <a:prstDash val="sysDot"/>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 xmlns:a16="http://schemas.microsoft.com/office/drawing/2014/main" id="{D4911ED3-7FDF-4704-B3AD-0B4102D9F7EB}"/>
              </a:ext>
            </a:extLst>
          </p:cNvPr>
          <p:cNvSpPr txBox="1"/>
          <p:nvPr/>
        </p:nvSpPr>
        <p:spPr>
          <a:xfrm>
            <a:off x="1931845" y="3590880"/>
            <a:ext cx="1613814" cy="276999"/>
          </a:xfrm>
          <a:prstGeom prst="rect">
            <a:avLst/>
          </a:prstGeom>
          <a:noFill/>
        </p:spPr>
        <p:txBody>
          <a:bodyPr wrap="square" lIns="0" tIns="0" rIns="0" bIns="0" rtlCol="0" anchor="ctr">
            <a:spAutoFit/>
          </a:bodyPr>
          <a:lstStyle/>
          <a:p>
            <a:pPr algn="ctr">
              <a:lnSpc>
                <a:spcPct val="90000"/>
              </a:lnSpc>
            </a:pPr>
            <a:r>
              <a:rPr lang="en-US" sz="2000" b="1" kern="0" dirty="0">
                <a:solidFill>
                  <a:schemeClr val="tx1">
                    <a:lumMod val="75000"/>
                    <a:lumOff val="25000"/>
                  </a:schemeClr>
                </a:solidFill>
                <a:latin typeface="Arial Black" panose="020B0A04020102020204" pitchFamily="34" charset="0"/>
                <a:ea typeface="Calibri Light" charset="0"/>
                <a:cs typeface="Segoe UI" panose="020B0502040204020203" pitchFamily="34" charset="0"/>
              </a:rPr>
              <a:t>BAS SETUP </a:t>
            </a:r>
          </a:p>
        </p:txBody>
      </p:sp>
      <p:grpSp>
        <p:nvGrpSpPr>
          <p:cNvPr id="47" name="Group 46">
            <a:extLst>
              <a:ext uri="{FF2B5EF4-FFF2-40B4-BE49-F238E27FC236}">
                <a16:creationId xmlns="" xmlns:a16="http://schemas.microsoft.com/office/drawing/2014/main" id="{9BB1F75C-8E2B-4CF9-BA99-DA5507EBF5E3}"/>
              </a:ext>
            </a:extLst>
          </p:cNvPr>
          <p:cNvGrpSpPr/>
          <p:nvPr/>
        </p:nvGrpSpPr>
        <p:grpSpPr>
          <a:xfrm>
            <a:off x="5313795" y="1447779"/>
            <a:ext cx="324402" cy="324402"/>
            <a:chOff x="-1557338" y="1200150"/>
            <a:chExt cx="2151063" cy="2151063"/>
          </a:xfrm>
          <a:solidFill>
            <a:schemeClr val="bg1"/>
          </a:solidFill>
        </p:grpSpPr>
        <p:sp>
          <p:nvSpPr>
            <p:cNvPr id="48" name="Freeform 5">
              <a:extLst>
                <a:ext uri="{FF2B5EF4-FFF2-40B4-BE49-F238E27FC236}">
                  <a16:creationId xmlns="" xmlns:a16="http://schemas.microsoft.com/office/drawing/2014/main" id="{49D91D34-3FBA-45A3-A007-D16061A5AD53}"/>
                </a:ext>
              </a:extLst>
            </p:cNvPr>
            <p:cNvSpPr>
              <a:spLocks noEditPoints="1"/>
            </p:cNvSpPr>
            <p:nvPr/>
          </p:nvSpPr>
          <p:spPr bwMode="auto">
            <a:xfrm>
              <a:off x="-1109663" y="1647825"/>
              <a:ext cx="1255713" cy="1703388"/>
            </a:xfrm>
            <a:custGeom>
              <a:avLst/>
              <a:gdLst>
                <a:gd name="T0" fmla="*/ 544 w 896"/>
                <a:gd name="T1" fmla="*/ 1216 h 1216"/>
                <a:gd name="T2" fmla="*/ 352 w 896"/>
                <a:gd name="T3" fmla="*/ 1216 h 1216"/>
                <a:gd name="T4" fmla="*/ 256 w 896"/>
                <a:gd name="T5" fmla="*/ 1101 h 1216"/>
                <a:gd name="T6" fmla="*/ 256 w 896"/>
                <a:gd name="T7" fmla="*/ 966 h 1216"/>
                <a:gd name="T8" fmla="*/ 173 w 896"/>
                <a:gd name="T9" fmla="*/ 800 h 1216"/>
                <a:gd name="T10" fmla="*/ 0 w 896"/>
                <a:gd name="T11" fmla="*/ 442 h 1216"/>
                <a:gd name="T12" fmla="*/ 442 w 896"/>
                <a:gd name="T13" fmla="*/ 0 h 1216"/>
                <a:gd name="T14" fmla="*/ 762 w 896"/>
                <a:gd name="T15" fmla="*/ 128 h 1216"/>
                <a:gd name="T16" fmla="*/ 896 w 896"/>
                <a:gd name="T17" fmla="*/ 448 h 1216"/>
                <a:gd name="T18" fmla="*/ 730 w 896"/>
                <a:gd name="T19" fmla="*/ 794 h 1216"/>
                <a:gd name="T20" fmla="*/ 640 w 896"/>
                <a:gd name="T21" fmla="*/ 973 h 1216"/>
                <a:gd name="T22" fmla="*/ 640 w 896"/>
                <a:gd name="T23" fmla="*/ 1120 h 1216"/>
                <a:gd name="T24" fmla="*/ 544 w 896"/>
                <a:gd name="T25" fmla="*/ 1216 h 1216"/>
                <a:gd name="T26" fmla="*/ 448 w 896"/>
                <a:gd name="T27" fmla="*/ 64 h 1216"/>
                <a:gd name="T28" fmla="*/ 64 w 896"/>
                <a:gd name="T29" fmla="*/ 442 h 1216"/>
                <a:gd name="T30" fmla="*/ 211 w 896"/>
                <a:gd name="T31" fmla="*/ 749 h 1216"/>
                <a:gd name="T32" fmla="*/ 320 w 896"/>
                <a:gd name="T33" fmla="*/ 966 h 1216"/>
                <a:gd name="T34" fmla="*/ 320 w 896"/>
                <a:gd name="T35" fmla="*/ 1101 h 1216"/>
                <a:gd name="T36" fmla="*/ 352 w 896"/>
                <a:gd name="T37" fmla="*/ 1152 h 1216"/>
                <a:gd name="T38" fmla="*/ 544 w 896"/>
                <a:gd name="T39" fmla="*/ 1152 h 1216"/>
                <a:gd name="T40" fmla="*/ 576 w 896"/>
                <a:gd name="T41" fmla="*/ 1120 h 1216"/>
                <a:gd name="T42" fmla="*/ 576 w 896"/>
                <a:gd name="T43" fmla="*/ 973 h 1216"/>
                <a:gd name="T44" fmla="*/ 691 w 896"/>
                <a:gd name="T45" fmla="*/ 742 h 1216"/>
                <a:gd name="T46" fmla="*/ 832 w 896"/>
                <a:gd name="T47" fmla="*/ 448 h 1216"/>
                <a:gd name="T48" fmla="*/ 717 w 896"/>
                <a:gd name="T49" fmla="*/ 173 h 1216"/>
                <a:gd name="T50" fmla="*/ 448 w 896"/>
                <a:gd name="T51" fmla="*/ 64 h 1216"/>
                <a:gd name="T52" fmla="*/ 448 w 896"/>
                <a:gd name="T53" fmla="*/ 64 h 1216"/>
                <a:gd name="T54" fmla="*/ 448 w 896"/>
                <a:gd name="T55" fmla="*/ 64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96" h="1216">
                  <a:moveTo>
                    <a:pt x="544" y="1216"/>
                  </a:moveTo>
                  <a:cubicBezTo>
                    <a:pt x="352" y="1216"/>
                    <a:pt x="352" y="1216"/>
                    <a:pt x="352" y="1216"/>
                  </a:cubicBezTo>
                  <a:cubicBezTo>
                    <a:pt x="307" y="1216"/>
                    <a:pt x="256" y="1178"/>
                    <a:pt x="256" y="1101"/>
                  </a:cubicBezTo>
                  <a:cubicBezTo>
                    <a:pt x="256" y="966"/>
                    <a:pt x="256" y="966"/>
                    <a:pt x="256" y="966"/>
                  </a:cubicBezTo>
                  <a:cubicBezTo>
                    <a:pt x="256" y="902"/>
                    <a:pt x="224" y="845"/>
                    <a:pt x="173" y="800"/>
                  </a:cubicBezTo>
                  <a:cubicBezTo>
                    <a:pt x="58" y="710"/>
                    <a:pt x="0" y="582"/>
                    <a:pt x="0" y="442"/>
                  </a:cubicBezTo>
                  <a:cubicBezTo>
                    <a:pt x="6" y="198"/>
                    <a:pt x="205" y="6"/>
                    <a:pt x="442" y="0"/>
                  </a:cubicBezTo>
                  <a:cubicBezTo>
                    <a:pt x="563" y="0"/>
                    <a:pt x="678" y="45"/>
                    <a:pt x="762" y="128"/>
                  </a:cubicBezTo>
                  <a:cubicBezTo>
                    <a:pt x="845" y="211"/>
                    <a:pt x="896" y="326"/>
                    <a:pt x="896" y="448"/>
                  </a:cubicBezTo>
                  <a:cubicBezTo>
                    <a:pt x="896" y="582"/>
                    <a:pt x="838" y="710"/>
                    <a:pt x="730" y="794"/>
                  </a:cubicBezTo>
                  <a:cubicBezTo>
                    <a:pt x="672" y="838"/>
                    <a:pt x="640" y="909"/>
                    <a:pt x="640" y="973"/>
                  </a:cubicBezTo>
                  <a:cubicBezTo>
                    <a:pt x="640" y="1120"/>
                    <a:pt x="640" y="1120"/>
                    <a:pt x="640" y="1120"/>
                  </a:cubicBezTo>
                  <a:cubicBezTo>
                    <a:pt x="640" y="1171"/>
                    <a:pt x="595" y="1216"/>
                    <a:pt x="544" y="1216"/>
                  </a:cubicBezTo>
                  <a:close/>
                  <a:moveTo>
                    <a:pt x="448" y="64"/>
                  </a:moveTo>
                  <a:cubicBezTo>
                    <a:pt x="243" y="64"/>
                    <a:pt x="70" y="237"/>
                    <a:pt x="64" y="442"/>
                  </a:cubicBezTo>
                  <a:cubicBezTo>
                    <a:pt x="64" y="563"/>
                    <a:pt x="115" y="678"/>
                    <a:pt x="211" y="749"/>
                  </a:cubicBezTo>
                  <a:cubicBezTo>
                    <a:pt x="282" y="806"/>
                    <a:pt x="320" y="883"/>
                    <a:pt x="320" y="966"/>
                  </a:cubicBezTo>
                  <a:cubicBezTo>
                    <a:pt x="320" y="1101"/>
                    <a:pt x="320" y="1101"/>
                    <a:pt x="320" y="1101"/>
                  </a:cubicBezTo>
                  <a:cubicBezTo>
                    <a:pt x="320" y="1114"/>
                    <a:pt x="320" y="1152"/>
                    <a:pt x="352" y="1152"/>
                  </a:cubicBezTo>
                  <a:cubicBezTo>
                    <a:pt x="544" y="1152"/>
                    <a:pt x="544" y="1152"/>
                    <a:pt x="544" y="1152"/>
                  </a:cubicBezTo>
                  <a:cubicBezTo>
                    <a:pt x="563" y="1152"/>
                    <a:pt x="576" y="1139"/>
                    <a:pt x="576" y="1120"/>
                  </a:cubicBezTo>
                  <a:cubicBezTo>
                    <a:pt x="576" y="973"/>
                    <a:pt x="576" y="973"/>
                    <a:pt x="576" y="973"/>
                  </a:cubicBezTo>
                  <a:cubicBezTo>
                    <a:pt x="576" y="890"/>
                    <a:pt x="621" y="800"/>
                    <a:pt x="691" y="742"/>
                  </a:cubicBezTo>
                  <a:cubicBezTo>
                    <a:pt x="781" y="672"/>
                    <a:pt x="832" y="563"/>
                    <a:pt x="832" y="448"/>
                  </a:cubicBezTo>
                  <a:cubicBezTo>
                    <a:pt x="832" y="346"/>
                    <a:pt x="794" y="250"/>
                    <a:pt x="717" y="173"/>
                  </a:cubicBezTo>
                  <a:cubicBezTo>
                    <a:pt x="646" y="102"/>
                    <a:pt x="550" y="64"/>
                    <a:pt x="448" y="64"/>
                  </a:cubicBezTo>
                  <a:close/>
                  <a:moveTo>
                    <a:pt x="448" y="64"/>
                  </a:moveTo>
                  <a:cubicBezTo>
                    <a:pt x="448" y="64"/>
                    <a:pt x="448" y="64"/>
                    <a:pt x="448" y="64"/>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dirty="0"/>
            </a:p>
          </p:txBody>
        </p:sp>
        <p:sp>
          <p:nvSpPr>
            <p:cNvPr id="49" name="Freeform 6">
              <a:extLst>
                <a:ext uri="{FF2B5EF4-FFF2-40B4-BE49-F238E27FC236}">
                  <a16:creationId xmlns="" xmlns:a16="http://schemas.microsoft.com/office/drawing/2014/main" id="{21A4A1D6-E7D0-4E0E-B5BC-F9DECEDE99EC}"/>
                </a:ext>
              </a:extLst>
            </p:cNvPr>
            <p:cNvSpPr>
              <a:spLocks noEditPoints="1"/>
            </p:cNvSpPr>
            <p:nvPr/>
          </p:nvSpPr>
          <p:spPr bwMode="auto">
            <a:xfrm>
              <a:off x="-750888" y="2992438"/>
              <a:ext cx="538163" cy="90488"/>
            </a:xfrm>
            <a:custGeom>
              <a:avLst/>
              <a:gdLst>
                <a:gd name="T0" fmla="*/ 352 w 384"/>
                <a:gd name="T1" fmla="*/ 64 h 64"/>
                <a:gd name="T2" fmla="*/ 32 w 384"/>
                <a:gd name="T3" fmla="*/ 64 h 64"/>
                <a:gd name="T4" fmla="*/ 0 w 384"/>
                <a:gd name="T5" fmla="*/ 32 h 64"/>
                <a:gd name="T6" fmla="*/ 32 w 384"/>
                <a:gd name="T7" fmla="*/ 0 h 64"/>
                <a:gd name="T8" fmla="*/ 352 w 384"/>
                <a:gd name="T9" fmla="*/ 0 h 64"/>
                <a:gd name="T10" fmla="*/ 384 w 384"/>
                <a:gd name="T11" fmla="*/ 32 h 64"/>
                <a:gd name="T12" fmla="*/ 352 w 384"/>
                <a:gd name="T13" fmla="*/ 64 h 64"/>
                <a:gd name="T14" fmla="*/ 352 w 384"/>
                <a:gd name="T15" fmla="*/ 64 h 64"/>
                <a:gd name="T16" fmla="*/ 352 w 384"/>
                <a:gd name="T17"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4" h="64">
                  <a:moveTo>
                    <a:pt x="352" y="64"/>
                  </a:moveTo>
                  <a:cubicBezTo>
                    <a:pt x="32" y="64"/>
                    <a:pt x="32" y="64"/>
                    <a:pt x="32" y="64"/>
                  </a:cubicBezTo>
                  <a:cubicBezTo>
                    <a:pt x="13" y="64"/>
                    <a:pt x="0" y="51"/>
                    <a:pt x="0" y="32"/>
                  </a:cubicBezTo>
                  <a:cubicBezTo>
                    <a:pt x="0" y="13"/>
                    <a:pt x="13" y="0"/>
                    <a:pt x="32" y="0"/>
                  </a:cubicBezTo>
                  <a:cubicBezTo>
                    <a:pt x="352" y="0"/>
                    <a:pt x="352" y="0"/>
                    <a:pt x="352" y="0"/>
                  </a:cubicBezTo>
                  <a:cubicBezTo>
                    <a:pt x="371" y="0"/>
                    <a:pt x="384" y="13"/>
                    <a:pt x="384" y="32"/>
                  </a:cubicBezTo>
                  <a:cubicBezTo>
                    <a:pt x="384" y="51"/>
                    <a:pt x="371" y="64"/>
                    <a:pt x="352" y="64"/>
                  </a:cubicBezTo>
                  <a:close/>
                  <a:moveTo>
                    <a:pt x="352" y="64"/>
                  </a:moveTo>
                  <a:cubicBezTo>
                    <a:pt x="352" y="64"/>
                    <a:pt x="352" y="64"/>
                    <a:pt x="352" y="64"/>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dirty="0"/>
            </a:p>
          </p:txBody>
        </p:sp>
        <p:sp>
          <p:nvSpPr>
            <p:cNvPr id="50" name="Freeform 7">
              <a:extLst>
                <a:ext uri="{FF2B5EF4-FFF2-40B4-BE49-F238E27FC236}">
                  <a16:creationId xmlns="" xmlns:a16="http://schemas.microsoft.com/office/drawing/2014/main" id="{8E54891F-252D-40F5-89AF-D0392CB8C13E}"/>
                </a:ext>
              </a:extLst>
            </p:cNvPr>
            <p:cNvSpPr>
              <a:spLocks noEditPoints="1"/>
            </p:cNvSpPr>
            <p:nvPr/>
          </p:nvSpPr>
          <p:spPr bwMode="auto">
            <a:xfrm>
              <a:off x="-527050" y="1200150"/>
              <a:ext cx="90488" cy="268288"/>
            </a:xfrm>
            <a:custGeom>
              <a:avLst/>
              <a:gdLst>
                <a:gd name="T0" fmla="*/ 32 w 64"/>
                <a:gd name="T1" fmla="*/ 192 h 192"/>
                <a:gd name="T2" fmla="*/ 0 w 64"/>
                <a:gd name="T3" fmla="*/ 160 h 192"/>
                <a:gd name="T4" fmla="*/ 0 w 64"/>
                <a:gd name="T5" fmla="*/ 32 h 192"/>
                <a:gd name="T6" fmla="*/ 32 w 64"/>
                <a:gd name="T7" fmla="*/ 0 h 192"/>
                <a:gd name="T8" fmla="*/ 64 w 64"/>
                <a:gd name="T9" fmla="*/ 32 h 192"/>
                <a:gd name="T10" fmla="*/ 64 w 64"/>
                <a:gd name="T11" fmla="*/ 160 h 192"/>
                <a:gd name="T12" fmla="*/ 32 w 64"/>
                <a:gd name="T13" fmla="*/ 192 h 192"/>
                <a:gd name="T14" fmla="*/ 32 w 64"/>
                <a:gd name="T15" fmla="*/ 192 h 192"/>
                <a:gd name="T16" fmla="*/ 32 w 64"/>
                <a:gd name="T17" fmla="*/ 19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192">
                  <a:moveTo>
                    <a:pt x="32" y="192"/>
                  </a:moveTo>
                  <a:cubicBezTo>
                    <a:pt x="13" y="192"/>
                    <a:pt x="0" y="179"/>
                    <a:pt x="0" y="160"/>
                  </a:cubicBezTo>
                  <a:cubicBezTo>
                    <a:pt x="0" y="32"/>
                    <a:pt x="0" y="32"/>
                    <a:pt x="0" y="32"/>
                  </a:cubicBezTo>
                  <a:cubicBezTo>
                    <a:pt x="0" y="13"/>
                    <a:pt x="13" y="0"/>
                    <a:pt x="32" y="0"/>
                  </a:cubicBezTo>
                  <a:cubicBezTo>
                    <a:pt x="51" y="0"/>
                    <a:pt x="64" y="13"/>
                    <a:pt x="64" y="32"/>
                  </a:cubicBezTo>
                  <a:cubicBezTo>
                    <a:pt x="64" y="160"/>
                    <a:pt x="64" y="160"/>
                    <a:pt x="64" y="160"/>
                  </a:cubicBezTo>
                  <a:cubicBezTo>
                    <a:pt x="64" y="179"/>
                    <a:pt x="51" y="192"/>
                    <a:pt x="32" y="192"/>
                  </a:cubicBezTo>
                  <a:close/>
                  <a:moveTo>
                    <a:pt x="32" y="192"/>
                  </a:moveTo>
                  <a:cubicBezTo>
                    <a:pt x="32" y="192"/>
                    <a:pt x="32" y="192"/>
                    <a:pt x="32" y="192"/>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dirty="0"/>
            </a:p>
          </p:txBody>
        </p:sp>
        <p:sp>
          <p:nvSpPr>
            <p:cNvPr id="51" name="Freeform 8">
              <a:extLst>
                <a:ext uri="{FF2B5EF4-FFF2-40B4-BE49-F238E27FC236}">
                  <a16:creationId xmlns="" xmlns:a16="http://schemas.microsoft.com/office/drawing/2014/main" id="{FF9D5C80-1EFF-4D5C-8BD3-29763E1D4CBC}"/>
                </a:ext>
              </a:extLst>
            </p:cNvPr>
            <p:cNvSpPr>
              <a:spLocks noEditPoints="1"/>
            </p:cNvSpPr>
            <p:nvPr/>
          </p:nvSpPr>
          <p:spPr bwMode="auto">
            <a:xfrm>
              <a:off x="65087" y="1504950"/>
              <a:ext cx="223838" cy="214313"/>
            </a:xfrm>
            <a:custGeom>
              <a:avLst/>
              <a:gdLst>
                <a:gd name="T0" fmla="*/ 39 w 160"/>
                <a:gd name="T1" fmla="*/ 153 h 153"/>
                <a:gd name="T2" fmla="*/ 13 w 160"/>
                <a:gd name="T3" fmla="*/ 147 h 153"/>
                <a:gd name="T4" fmla="*/ 13 w 160"/>
                <a:gd name="T5" fmla="*/ 102 h 153"/>
                <a:gd name="T6" fmla="*/ 103 w 160"/>
                <a:gd name="T7" fmla="*/ 12 h 153"/>
                <a:gd name="T8" fmla="*/ 148 w 160"/>
                <a:gd name="T9" fmla="*/ 12 h 153"/>
                <a:gd name="T10" fmla="*/ 148 w 160"/>
                <a:gd name="T11" fmla="*/ 57 h 153"/>
                <a:gd name="T12" fmla="*/ 58 w 160"/>
                <a:gd name="T13" fmla="*/ 147 h 153"/>
                <a:gd name="T14" fmla="*/ 39 w 160"/>
                <a:gd name="T15" fmla="*/ 153 h 153"/>
                <a:gd name="T16" fmla="*/ 39 w 160"/>
                <a:gd name="T17" fmla="*/ 153 h 153"/>
                <a:gd name="T18" fmla="*/ 39 w 160"/>
                <a:gd name="T19" fmla="*/ 153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0" h="153">
                  <a:moveTo>
                    <a:pt x="39" y="153"/>
                  </a:moveTo>
                  <a:cubicBezTo>
                    <a:pt x="32" y="153"/>
                    <a:pt x="20" y="153"/>
                    <a:pt x="13" y="147"/>
                  </a:cubicBezTo>
                  <a:cubicBezTo>
                    <a:pt x="0" y="134"/>
                    <a:pt x="0" y="115"/>
                    <a:pt x="13" y="102"/>
                  </a:cubicBezTo>
                  <a:cubicBezTo>
                    <a:pt x="103" y="12"/>
                    <a:pt x="103" y="12"/>
                    <a:pt x="103" y="12"/>
                  </a:cubicBezTo>
                  <a:cubicBezTo>
                    <a:pt x="116" y="0"/>
                    <a:pt x="135" y="0"/>
                    <a:pt x="148" y="12"/>
                  </a:cubicBezTo>
                  <a:cubicBezTo>
                    <a:pt x="160" y="25"/>
                    <a:pt x="160" y="44"/>
                    <a:pt x="148" y="57"/>
                  </a:cubicBezTo>
                  <a:cubicBezTo>
                    <a:pt x="58" y="147"/>
                    <a:pt x="58" y="147"/>
                    <a:pt x="58" y="147"/>
                  </a:cubicBezTo>
                  <a:cubicBezTo>
                    <a:pt x="58" y="147"/>
                    <a:pt x="45" y="153"/>
                    <a:pt x="39" y="153"/>
                  </a:cubicBezTo>
                  <a:close/>
                  <a:moveTo>
                    <a:pt x="39" y="153"/>
                  </a:moveTo>
                  <a:cubicBezTo>
                    <a:pt x="39" y="153"/>
                    <a:pt x="39" y="153"/>
                    <a:pt x="39" y="153"/>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dirty="0"/>
            </a:p>
          </p:txBody>
        </p:sp>
        <p:sp>
          <p:nvSpPr>
            <p:cNvPr id="52" name="Freeform 9">
              <a:extLst>
                <a:ext uri="{FF2B5EF4-FFF2-40B4-BE49-F238E27FC236}">
                  <a16:creationId xmlns="" xmlns:a16="http://schemas.microsoft.com/office/drawing/2014/main" id="{280C2C0A-EBD3-4562-85FC-764ECC8D144E}"/>
                </a:ext>
              </a:extLst>
            </p:cNvPr>
            <p:cNvSpPr>
              <a:spLocks noEditPoints="1"/>
            </p:cNvSpPr>
            <p:nvPr/>
          </p:nvSpPr>
          <p:spPr bwMode="auto">
            <a:xfrm>
              <a:off x="325437" y="2230438"/>
              <a:ext cx="268288" cy="90488"/>
            </a:xfrm>
            <a:custGeom>
              <a:avLst/>
              <a:gdLst>
                <a:gd name="T0" fmla="*/ 160 w 192"/>
                <a:gd name="T1" fmla="*/ 64 h 64"/>
                <a:gd name="T2" fmla="*/ 32 w 192"/>
                <a:gd name="T3" fmla="*/ 64 h 64"/>
                <a:gd name="T4" fmla="*/ 0 w 192"/>
                <a:gd name="T5" fmla="*/ 32 h 64"/>
                <a:gd name="T6" fmla="*/ 32 w 192"/>
                <a:gd name="T7" fmla="*/ 0 h 64"/>
                <a:gd name="T8" fmla="*/ 160 w 192"/>
                <a:gd name="T9" fmla="*/ 0 h 64"/>
                <a:gd name="T10" fmla="*/ 192 w 192"/>
                <a:gd name="T11" fmla="*/ 32 h 64"/>
                <a:gd name="T12" fmla="*/ 160 w 192"/>
                <a:gd name="T13" fmla="*/ 64 h 64"/>
                <a:gd name="T14" fmla="*/ 160 w 192"/>
                <a:gd name="T15" fmla="*/ 64 h 64"/>
                <a:gd name="T16" fmla="*/ 160 w 192"/>
                <a:gd name="T17"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64">
                  <a:moveTo>
                    <a:pt x="160" y="64"/>
                  </a:moveTo>
                  <a:cubicBezTo>
                    <a:pt x="32" y="64"/>
                    <a:pt x="32" y="64"/>
                    <a:pt x="32" y="64"/>
                  </a:cubicBezTo>
                  <a:cubicBezTo>
                    <a:pt x="13" y="64"/>
                    <a:pt x="0" y="51"/>
                    <a:pt x="0" y="32"/>
                  </a:cubicBezTo>
                  <a:cubicBezTo>
                    <a:pt x="0" y="13"/>
                    <a:pt x="13" y="0"/>
                    <a:pt x="32" y="0"/>
                  </a:cubicBezTo>
                  <a:cubicBezTo>
                    <a:pt x="160" y="0"/>
                    <a:pt x="160" y="0"/>
                    <a:pt x="160" y="0"/>
                  </a:cubicBezTo>
                  <a:cubicBezTo>
                    <a:pt x="179" y="0"/>
                    <a:pt x="192" y="13"/>
                    <a:pt x="192" y="32"/>
                  </a:cubicBezTo>
                  <a:cubicBezTo>
                    <a:pt x="192" y="51"/>
                    <a:pt x="179" y="64"/>
                    <a:pt x="160" y="64"/>
                  </a:cubicBezTo>
                  <a:close/>
                  <a:moveTo>
                    <a:pt x="160" y="64"/>
                  </a:moveTo>
                  <a:cubicBezTo>
                    <a:pt x="160" y="64"/>
                    <a:pt x="160" y="64"/>
                    <a:pt x="160" y="64"/>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dirty="0"/>
            </a:p>
          </p:txBody>
        </p:sp>
        <p:sp>
          <p:nvSpPr>
            <p:cNvPr id="53" name="Freeform 10">
              <a:extLst>
                <a:ext uri="{FF2B5EF4-FFF2-40B4-BE49-F238E27FC236}">
                  <a16:creationId xmlns="" xmlns:a16="http://schemas.microsoft.com/office/drawing/2014/main" id="{EE625CA2-1896-4EFE-9617-EBA541481549}"/>
                </a:ext>
              </a:extLst>
            </p:cNvPr>
            <p:cNvSpPr>
              <a:spLocks noEditPoints="1"/>
            </p:cNvSpPr>
            <p:nvPr/>
          </p:nvSpPr>
          <p:spPr bwMode="auto">
            <a:xfrm>
              <a:off x="65087" y="2832100"/>
              <a:ext cx="223838" cy="214313"/>
            </a:xfrm>
            <a:custGeom>
              <a:avLst/>
              <a:gdLst>
                <a:gd name="T0" fmla="*/ 128 w 160"/>
                <a:gd name="T1" fmla="*/ 153 h 153"/>
                <a:gd name="T2" fmla="*/ 103 w 160"/>
                <a:gd name="T3" fmla="*/ 147 h 153"/>
                <a:gd name="T4" fmla="*/ 13 w 160"/>
                <a:gd name="T5" fmla="*/ 57 h 153"/>
                <a:gd name="T6" fmla="*/ 13 w 160"/>
                <a:gd name="T7" fmla="*/ 13 h 153"/>
                <a:gd name="T8" fmla="*/ 58 w 160"/>
                <a:gd name="T9" fmla="*/ 13 h 153"/>
                <a:gd name="T10" fmla="*/ 148 w 160"/>
                <a:gd name="T11" fmla="*/ 102 h 153"/>
                <a:gd name="T12" fmla="*/ 148 w 160"/>
                <a:gd name="T13" fmla="*/ 147 h 153"/>
                <a:gd name="T14" fmla="*/ 128 w 160"/>
                <a:gd name="T15" fmla="*/ 153 h 153"/>
                <a:gd name="T16" fmla="*/ 128 w 160"/>
                <a:gd name="T17" fmla="*/ 153 h 153"/>
                <a:gd name="T18" fmla="*/ 128 w 160"/>
                <a:gd name="T19" fmla="*/ 153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0" h="153">
                  <a:moveTo>
                    <a:pt x="128" y="153"/>
                  </a:moveTo>
                  <a:cubicBezTo>
                    <a:pt x="122" y="153"/>
                    <a:pt x="109" y="153"/>
                    <a:pt x="103" y="147"/>
                  </a:cubicBezTo>
                  <a:cubicBezTo>
                    <a:pt x="13" y="57"/>
                    <a:pt x="13" y="57"/>
                    <a:pt x="13" y="57"/>
                  </a:cubicBezTo>
                  <a:cubicBezTo>
                    <a:pt x="0" y="45"/>
                    <a:pt x="0" y="25"/>
                    <a:pt x="13" y="13"/>
                  </a:cubicBezTo>
                  <a:cubicBezTo>
                    <a:pt x="26" y="0"/>
                    <a:pt x="45" y="0"/>
                    <a:pt x="58" y="13"/>
                  </a:cubicBezTo>
                  <a:cubicBezTo>
                    <a:pt x="148" y="102"/>
                    <a:pt x="148" y="102"/>
                    <a:pt x="148" y="102"/>
                  </a:cubicBezTo>
                  <a:cubicBezTo>
                    <a:pt x="160" y="115"/>
                    <a:pt x="160" y="134"/>
                    <a:pt x="148" y="147"/>
                  </a:cubicBezTo>
                  <a:cubicBezTo>
                    <a:pt x="148" y="153"/>
                    <a:pt x="141" y="153"/>
                    <a:pt x="128" y="153"/>
                  </a:cubicBezTo>
                  <a:close/>
                  <a:moveTo>
                    <a:pt x="128" y="153"/>
                  </a:moveTo>
                  <a:cubicBezTo>
                    <a:pt x="128" y="153"/>
                    <a:pt x="128" y="153"/>
                    <a:pt x="128" y="153"/>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dirty="0"/>
            </a:p>
          </p:txBody>
        </p:sp>
        <p:sp>
          <p:nvSpPr>
            <p:cNvPr id="54" name="Freeform 11">
              <a:extLst>
                <a:ext uri="{FF2B5EF4-FFF2-40B4-BE49-F238E27FC236}">
                  <a16:creationId xmlns="" xmlns:a16="http://schemas.microsoft.com/office/drawing/2014/main" id="{B31D4501-1AF8-4338-A360-1A847D67BF47}"/>
                </a:ext>
              </a:extLst>
            </p:cNvPr>
            <p:cNvSpPr>
              <a:spLocks noEditPoints="1"/>
            </p:cNvSpPr>
            <p:nvPr/>
          </p:nvSpPr>
          <p:spPr bwMode="auto">
            <a:xfrm>
              <a:off x="-1262063" y="2832100"/>
              <a:ext cx="223838" cy="214313"/>
            </a:xfrm>
            <a:custGeom>
              <a:avLst/>
              <a:gdLst>
                <a:gd name="T0" fmla="*/ 39 w 160"/>
                <a:gd name="T1" fmla="*/ 153 h 153"/>
                <a:gd name="T2" fmla="*/ 13 w 160"/>
                <a:gd name="T3" fmla="*/ 147 h 153"/>
                <a:gd name="T4" fmla="*/ 13 w 160"/>
                <a:gd name="T5" fmla="*/ 102 h 153"/>
                <a:gd name="T6" fmla="*/ 103 w 160"/>
                <a:gd name="T7" fmla="*/ 13 h 153"/>
                <a:gd name="T8" fmla="*/ 147 w 160"/>
                <a:gd name="T9" fmla="*/ 13 h 153"/>
                <a:gd name="T10" fmla="*/ 147 w 160"/>
                <a:gd name="T11" fmla="*/ 57 h 153"/>
                <a:gd name="T12" fmla="*/ 58 w 160"/>
                <a:gd name="T13" fmla="*/ 147 h 153"/>
                <a:gd name="T14" fmla="*/ 39 w 160"/>
                <a:gd name="T15" fmla="*/ 153 h 153"/>
                <a:gd name="T16" fmla="*/ 39 w 160"/>
                <a:gd name="T17" fmla="*/ 153 h 153"/>
                <a:gd name="T18" fmla="*/ 39 w 160"/>
                <a:gd name="T19" fmla="*/ 153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0" h="153">
                  <a:moveTo>
                    <a:pt x="39" y="153"/>
                  </a:moveTo>
                  <a:cubicBezTo>
                    <a:pt x="32" y="153"/>
                    <a:pt x="19" y="153"/>
                    <a:pt x="13" y="147"/>
                  </a:cubicBezTo>
                  <a:cubicBezTo>
                    <a:pt x="0" y="134"/>
                    <a:pt x="0" y="115"/>
                    <a:pt x="13" y="102"/>
                  </a:cubicBezTo>
                  <a:cubicBezTo>
                    <a:pt x="103" y="13"/>
                    <a:pt x="103" y="13"/>
                    <a:pt x="103" y="13"/>
                  </a:cubicBezTo>
                  <a:cubicBezTo>
                    <a:pt x="115" y="0"/>
                    <a:pt x="135" y="0"/>
                    <a:pt x="147" y="13"/>
                  </a:cubicBezTo>
                  <a:cubicBezTo>
                    <a:pt x="160" y="25"/>
                    <a:pt x="160" y="45"/>
                    <a:pt x="147" y="57"/>
                  </a:cubicBezTo>
                  <a:cubicBezTo>
                    <a:pt x="58" y="147"/>
                    <a:pt x="58" y="147"/>
                    <a:pt x="58" y="147"/>
                  </a:cubicBezTo>
                  <a:cubicBezTo>
                    <a:pt x="51" y="153"/>
                    <a:pt x="45" y="153"/>
                    <a:pt x="39" y="153"/>
                  </a:cubicBezTo>
                  <a:close/>
                  <a:moveTo>
                    <a:pt x="39" y="153"/>
                  </a:moveTo>
                  <a:cubicBezTo>
                    <a:pt x="39" y="153"/>
                    <a:pt x="39" y="153"/>
                    <a:pt x="39" y="153"/>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dirty="0"/>
            </a:p>
          </p:txBody>
        </p:sp>
        <p:sp>
          <p:nvSpPr>
            <p:cNvPr id="55" name="Freeform 12">
              <a:extLst>
                <a:ext uri="{FF2B5EF4-FFF2-40B4-BE49-F238E27FC236}">
                  <a16:creationId xmlns="" xmlns:a16="http://schemas.microsoft.com/office/drawing/2014/main" id="{43A3F160-FA9D-4464-A3E1-B9F8A2CF9913}"/>
                </a:ext>
              </a:extLst>
            </p:cNvPr>
            <p:cNvSpPr>
              <a:spLocks noEditPoints="1"/>
            </p:cNvSpPr>
            <p:nvPr/>
          </p:nvSpPr>
          <p:spPr bwMode="auto">
            <a:xfrm>
              <a:off x="-1557338" y="2230438"/>
              <a:ext cx="268288" cy="90488"/>
            </a:xfrm>
            <a:custGeom>
              <a:avLst/>
              <a:gdLst>
                <a:gd name="T0" fmla="*/ 160 w 192"/>
                <a:gd name="T1" fmla="*/ 64 h 64"/>
                <a:gd name="T2" fmla="*/ 32 w 192"/>
                <a:gd name="T3" fmla="*/ 64 h 64"/>
                <a:gd name="T4" fmla="*/ 0 w 192"/>
                <a:gd name="T5" fmla="*/ 32 h 64"/>
                <a:gd name="T6" fmla="*/ 32 w 192"/>
                <a:gd name="T7" fmla="*/ 0 h 64"/>
                <a:gd name="T8" fmla="*/ 160 w 192"/>
                <a:gd name="T9" fmla="*/ 0 h 64"/>
                <a:gd name="T10" fmla="*/ 192 w 192"/>
                <a:gd name="T11" fmla="*/ 32 h 64"/>
                <a:gd name="T12" fmla="*/ 160 w 192"/>
                <a:gd name="T13" fmla="*/ 64 h 64"/>
                <a:gd name="T14" fmla="*/ 160 w 192"/>
                <a:gd name="T15" fmla="*/ 64 h 64"/>
                <a:gd name="T16" fmla="*/ 160 w 192"/>
                <a:gd name="T17"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64">
                  <a:moveTo>
                    <a:pt x="160" y="64"/>
                  </a:moveTo>
                  <a:cubicBezTo>
                    <a:pt x="32" y="64"/>
                    <a:pt x="32" y="64"/>
                    <a:pt x="32" y="64"/>
                  </a:cubicBezTo>
                  <a:cubicBezTo>
                    <a:pt x="13" y="64"/>
                    <a:pt x="0" y="51"/>
                    <a:pt x="0" y="32"/>
                  </a:cubicBezTo>
                  <a:cubicBezTo>
                    <a:pt x="0" y="13"/>
                    <a:pt x="13" y="0"/>
                    <a:pt x="32" y="0"/>
                  </a:cubicBezTo>
                  <a:cubicBezTo>
                    <a:pt x="160" y="0"/>
                    <a:pt x="160" y="0"/>
                    <a:pt x="160" y="0"/>
                  </a:cubicBezTo>
                  <a:cubicBezTo>
                    <a:pt x="179" y="0"/>
                    <a:pt x="192" y="13"/>
                    <a:pt x="192" y="32"/>
                  </a:cubicBezTo>
                  <a:cubicBezTo>
                    <a:pt x="192" y="51"/>
                    <a:pt x="179" y="64"/>
                    <a:pt x="160" y="64"/>
                  </a:cubicBezTo>
                  <a:close/>
                  <a:moveTo>
                    <a:pt x="160" y="64"/>
                  </a:moveTo>
                  <a:cubicBezTo>
                    <a:pt x="160" y="64"/>
                    <a:pt x="160" y="64"/>
                    <a:pt x="160" y="64"/>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dirty="0"/>
            </a:p>
          </p:txBody>
        </p:sp>
        <p:sp>
          <p:nvSpPr>
            <p:cNvPr id="56" name="Freeform 13">
              <a:extLst>
                <a:ext uri="{FF2B5EF4-FFF2-40B4-BE49-F238E27FC236}">
                  <a16:creationId xmlns="" xmlns:a16="http://schemas.microsoft.com/office/drawing/2014/main" id="{B74EAE4F-B1BF-449B-BE66-A62429A46BB8}"/>
                </a:ext>
              </a:extLst>
            </p:cNvPr>
            <p:cNvSpPr>
              <a:spLocks noEditPoints="1"/>
            </p:cNvSpPr>
            <p:nvPr/>
          </p:nvSpPr>
          <p:spPr bwMode="auto">
            <a:xfrm>
              <a:off x="-1262063" y="1495425"/>
              <a:ext cx="223838" cy="223838"/>
            </a:xfrm>
            <a:custGeom>
              <a:avLst/>
              <a:gdLst>
                <a:gd name="T0" fmla="*/ 128 w 160"/>
                <a:gd name="T1" fmla="*/ 160 h 160"/>
                <a:gd name="T2" fmla="*/ 103 w 160"/>
                <a:gd name="T3" fmla="*/ 154 h 160"/>
                <a:gd name="T4" fmla="*/ 13 w 160"/>
                <a:gd name="T5" fmla="*/ 58 h 160"/>
                <a:gd name="T6" fmla="*/ 13 w 160"/>
                <a:gd name="T7" fmla="*/ 13 h 160"/>
                <a:gd name="T8" fmla="*/ 58 w 160"/>
                <a:gd name="T9" fmla="*/ 13 h 160"/>
                <a:gd name="T10" fmla="*/ 147 w 160"/>
                <a:gd name="T11" fmla="*/ 103 h 160"/>
                <a:gd name="T12" fmla="*/ 147 w 160"/>
                <a:gd name="T13" fmla="*/ 147 h 160"/>
                <a:gd name="T14" fmla="*/ 128 w 160"/>
                <a:gd name="T15" fmla="*/ 160 h 160"/>
                <a:gd name="T16" fmla="*/ 128 w 160"/>
                <a:gd name="T17" fmla="*/ 160 h 160"/>
                <a:gd name="T18" fmla="*/ 128 w 160"/>
                <a:gd name="T19" fmla="*/ 16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0" h="160">
                  <a:moveTo>
                    <a:pt x="128" y="160"/>
                  </a:moveTo>
                  <a:cubicBezTo>
                    <a:pt x="122" y="160"/>
                    <a:pt x="109" y="160"/>
                    <a:pt x="103" y="154"/>
                  </a:cubicBezTo>
                  <a:cubicBezTo>
                    <a:pt x="13" y="58"/>
                    <a:pt x="13" y="58"/>
                    <a:pt x="13" y="58"/>
                  </a:cubicBezTo>
                  <a:cubicBezTo>
                    <a:pt x="0" y="45"/>
                    <a:pt x="0" y="26"/>
                    <a:pt x="13" y="13"/>
                  </a:cubicBezTo>
                  <a:cubicBezTo>
                    <a:pt x="26" y="0"/>
                    <a:pt x="45" y="0"/>
                    <a:pt x="58" y="13"/>
                  </a:cubicBezTo>
                  <a:cubicBezTo>
                    <a:pt x="147" y="103"/>
                    <a:pt x="147" y="103"/>
                    <a:pt x="147" y="103"/>
                  </a:cubicBezTo>
                  <a:cubicBezTo>
                    <a:pt x="160" y="115"/>
                    <a:pt x="160" y="135"/>
                    <a:pt x="147" y="147"/>
                  </a:cubicBezTo>
                  <a:cubicBezTo>
                    <a:pt x="141" y="154"/>
                    <a:pt x="135" y="160"/>
                    <a:pt x="128" y="160"/>
                  </a:cubicBezTo>
                  <a:close/>
                  <a:moveTo>
                    <a:pt x="128" y="160"/>
                  </a:moveTo>
                  <a:cubicBezTo>
                    <a:pt x="128" y="160"/>
                    <a:pt x="128" y="160"/>
                    <a:pt x="128" y="16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dirty="0"/>
            </a:p>
          </p:txBody>
        </p:sp>
        <p:sp>
          <p:nvSpPr>
            <p:cNvPr id="57" name="Freeform 14">
              <a:extLst>
                <a:ext uri="{FF2B5EF4-FFF2-40B4-BE49-F238E27FC236}">
                  <a16:creationId xmlns="" xmlns:a16="http://schemas.microsoft.com/office/drawing/2014/main" id="{929AFE74-29E8-4006-93B1-A1EDE13A22FF}"/>
                </a:ext>
              </a:extLst>
            </p:cNvPr>
            <p:cNvSpPr>
              <a:spLocks noEditPoints="1"/>
            </p:cNvSpPr>
            <p:nvPr/>
          </p:nvSpPr>
          <p:spPr bwMode="auto">
            <a:xfrm>
              <a:off x="-527050" y="1871663"/>
              <a:ext cx="449263" cy="449263"/>
            </a:xfrm>
            <a:custGeom>
              <a:avLst/>
              <a:gdLst>
                <a:gd name="T0" fmla="*/ 288 w 320"/>
                <a:gd name="T1" fmla="*/ 320 h 320"/>
                <a:gd name="T2" fmla="*/ 256 w 320"/>
                <a:gd name="T3" fmla="*/ 288 h 320"/>
                <a:gd name="T4" fmla="*/ 32 w 320"/>
                <a:gd name="T5" fmla="*/ 64 h 320"/>
                <a:gd name="T6" fmla="*/ 0 w 320"/>
                <a:gd name="T7" fmla="*/ 32 h 320"/>
                <a:gd name="T8" fmla="*/ 32 w 320"/>
                <a:gd name="T9" fmla="*/ 0 h 320"/>
                <a:gd name="T10" fmla="*/ 320 w 320"/>
                <a:gd name="T11" fmla="*/ 288 h 320"/>
                <a:gd name="T12" fmla="*/ 288 w 320"/>
                <a:gd name="T13" fmla="*/ 320 h 320"/>
                <a:gd name="T14" fmla="*/ 288 w 320"/>
                <a:gd name="T15" fmla="*/ 320 h 320"/>
                <a:gd name="T16" fmla="*/ 288 w 320"/>
                <a:gd name="T17" fmla="*/ 320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320">
                  <a:moveTo>
                    <a:pt x="288" y="320"/>
                  </a:moveTo>
                  <a:cubicBezTo>
                    <a:pt x="269" y="320"/>
                    <a:pt x="256" y="307"/>
                    <a:pt x="256" y="288"/>
                  </a:cubicBezTo>
                  <a:cubicBezTo>
                    <a:pt x="256" y="166"/>
                    <a:pt x="154" y="64"/>
                    <a:pt x="32" y="64"/>
                  </a:cubicBezTo>
                  <a:cubicBezTo>
                    <a:pt x="13" y="64"/>
                    <a:pt x="0" y="51"/>
                    <a:pt x="0" y="32"/>
                  </a:cubicBezTo>
                  <a:cubicBezTo>
                    <a:pt x="0" y="13"/>
                    <a:pt x="13" y="0"/>
                    <a:pt x="32" y="0"/>
                  </a:cubicBezTo>
                  <a:cubicBezTo>
                    <a:pt x="192" y="0"/>
                    <a:pt x="320" y="128"/>
                    <a:pt x="320" y="288"/>
                  </a:cubicBezTo>
                  <a:cubicBezTo>
                    <a:pt x="320" y="307"/>
                    <a:pt x="307" y="320"/>
                    <a:pt x="288" y="320"/>
                  </a:cubicBezTo>
                  <a:close/>
                  <a:moveTo>
                    <a:pt x="288" y="320"/>
                  </a:moveTo>
                  <a:cubicBezTo>
                    <a:pt x="288" y="320"/>
                    <a:pt x="288" y="320"/>
                    <a:pt x="288" y="32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dirty="0"/>
            </a:p>
          </p:txBody>
        </p:sp>
      </p:grpSp>
      <p:sp>
        <p:nvSpPr>
          <p:cNvPr id="58" name="Freeform 18">
            <a:extLst>
              <a:ext uri="{FF2B5EF4-FFF2-40B4-BE49-F238E27FC236}">
                <a16:creationId xmlns="" xmlns:a16="http://schemas.microsoft.com/office/drawing/2014/main" id="{8071EDC3-BE15-4DF6-9621-EED01DA7AA74}"/>
              </a:ext>
            </a:extLst>
          </p:cNvPr>
          <p:cNvSpPr>
            <a:spLocks noEditPoints="1"/>
          </p:cNvSpPr>
          <p:nvPr/>
        </p:nvSpPr>
        <p:spPr bwMode="auto">
          <a:xfrm>
            <a:off x="5310829" y="5669110"/>
            <a:ext cx="330334" cy="330334"/>
          </a:xfrm>
          <a:custGeom>
            <a:avLst/>
            <a:gdLst>
              <a:gd name="T0" fmla="*/ 1376 w 1536"/>
              <a:gd name="T1" fmla="*/ 160 h 1536"/>
              <a:gd name="T2" fmla="*/ 1357 w 1536"/>
              <a:gd name="T3" fmla="*/ 0 h 1536"/>
              <a:gd name="T4" fmla="*/ 1094 w 1536"/>
              <a:gd name="T5" fmla="*/ 230 h 1536"/>
              <a:gd name="T6" fmla="*/ 1088 w 1536"/>
              <a:gd name="T7" fmla="*/ 403 h 1536"/>
              <a:gd name="T8" fmla="*/ 640 w 1536"/>
              <a:gd name="T9" fmla="*/ 256 h 1536"/>
              <a:gd name="T10" fmla="*/ 640 w 1536"/>
              <a:gd name="T11" fmla="*/ 1536 h 1536"/>
              <a:gd name="T12" fmla="*/ 1114 w 1536"/>
              <a:gd name="T13" fmla="*/ 467 h 1536"/>
              <a:gd name="T14" fmla="*/ 1280 w 1536"/>
              <a:gd name="T15" fmla="*/ 448 h 1536"/>
              <a:gd name="T16" fmla="*/ 1530 w 1536"/>
              <a:gd name="T17" fmla="*/ 218 h 1536"/>
              <a:gd name="T18" fmla="*/ 1504 w 1536"/>
              <a:gd name="T19" fmla="*/ 160 h 1536"/>
              <a:gd name="T20" fmla="*/ 640 w 1536"/>
              <a:gd name="T21" fmla="*/ 1472 h 1536"/>
              <a:gd name="T22" fmla="*/ 640 w 1536"/>
              <a:gd name="T23" fmla="*/ 320 h 1536"/>
              <a:gd name="T24" fmla="*/ 911 w 1536"/>
              <a:gd name="T25" fmla="*/ 580 h 1536"/>
              <a:gd name="T26" fmla="*/ 224 w 1536"/>
              <a:gd name="T27" fmla="*/ 896 h 1536"/>
              <a:gd name="T28" fmla="*/ 1056 w 1536"/>
              <a:gd name="T29" fmla="*/ 896 h 1536"/>
              <a:gd name="T30" fmla="*/ 1070 w 1536"/>
              <a:gd name="T31" fmla="*/ 511 h 1536"/>
              <a:gd name="T32" fmla="*/ 768 w 1536"/>
              <a:gd name="T33" fmla="*/ 896 h 1536"/>
              <a:gd name="T34" fmla="*/ 512 w 1536"/>
              <a:gd name="T35" fmla="*/ 896 h 1536"/>
              <a:gd name="T36" fmla="*/ 705 w 1536"/>
              <a:gd name="T37" fmla="*/ 786 h 1536"/>
              <a:gd name="T38" fmla="*/ 614 w 1536"/>
              <a:gd name="T39" fmla="*/ 922 h 1536"/>
              <a:gd name="T40" fmla="*/ 659 w 1536"/>
              <a:gd name="T41" fmla="*/ 922 h 1536"/>
              <a:gd name="T42" fmla="*/ 768 w 1536"/>
              <a:gd name="T43" fmla="*/ 896 h 1536"/>
              <a:gd name="T44" fmla="*/ 640 w 1536"/>
              <a:gd name="T45" fmla="*/ 704 h 1536"/>
              <a:gd name="T46" fmla="*/ 640 w 1536"/>
              <a:gd name="T47" fmla="*/ 1088 h 1536"/>
              <a:gd name="T48" fmla="*/ 797 w 1536"/>
              <a:gd name="T49" fmla="*/ 784 h 1536"/>
              <a:gd name="T50" fmla="*/ 992 w 1536"/>
              <a:gd name="T51" fmla="*/ 896 h 1536"/>
              <a:gd name="T52" fmla="*/ 288 w 1536"/>
              <a:gd name="T53" fmla="*/ 896 h 1536"/>
              <a:gd name="T54" fmla="*/ 865 w 1536"/>
              <a:gd name="T55" fmla="*/ 627 h 1536"/>
              <a:gd name="T56" fmla="*/ 1267 w 1536"/>
              <a:gd name="T57" fmla="*/ 384 h 1536"/>
              <a:gd name="T58" fmla="*/ 1152 w 1536"/>
              <a:gd name="T59" fmla="*/ 269 h 1536"/>
              <a:gd name="T60" fmla="*/ 1312 w 1536"/>
              <a:gd name="T61" fmla="*/ 192 h 1536"/>
              <a:gd name="T62" fmla="*/ 1427 w 1536"/>
              <a:gd name="T63" fmla="*/ 224 h 1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36" h="1536">
                <a:moveTo>
                  <a:pt x="1504" y="160"/>
                </a:moveTo>
                <a:cubicBezTo>
                  <a:pt x="1376" y="160"/>
                  <a:pt x="1376" y="160"/>
                  <a:pt x="1376" y="160"/>
                </a:cubicBezTo>
                <a:cubicBezTo>
                  <a:pt x="1376" y="32"/>
                  <a:pt x="1376" y="32"/>
                  <a:pt x="1376" y="32"/>
                </a:cubicBezTo>
                <a:cubicBezTo>
                  <a:pt x="1376" y="19"/>
                  <a:pt x="1370" y="6"/>
                  <a:pt x="1357" y="0"/>
                </a:cubicBezTo>
                <a:cubicBezTo>
                  <a:pt x="1344" y="0"/>
                  <a:pt x="1331" y="0"/>
                  <a:pt x="1318" y="6"/>
                </a:cubicBezTo>
                <a:cubicBezTo>
                  <a:pt x="1094" y="230"/>
                  <a:pt x="1094" y="230"/>
                  <a:pt x="1094" y="230"/>
                </a:cubicBezTo>
                <a:cubicBezTo>
                  <a:pt x="1094" y="237"/>
                  <a:pt x="1088" y="250"/>
                  <a:pt x="1088" y="256"/>
                </a:cubicBezTo>
                <a:cubicBezTo>
                  <a:pt x="1088" y="403"/>
                  <a:pt x="1088" y="403"/>
                  <a:pt x="1088" y="403"/>
                </a:cubicBezTo>
                <a:cubicBezTo>
                  <a:pt x="1069" y="422"/>
                  <a:pt x="1069" y="422"/>
                  <a:pt x="1069" y="422"/>
                </a:cubicBezTo>
                <a:cubicBezTo>
                  <a:pt x="955" y="319"/>
                  <a:pt x="805" y="256"/>
                  <a:pt x="640" y="256"/>
                </a:cubicBezTo>
                <a:cubicBezTo>
                  <a:pt x="288" y="256"/>
                  <a:pt x="0" y="544"/>
                  <a:pt x="0" y="896"/>
                </a:cubicBezTo>
                <a:cubicBezTo>
                  <a:pt x="0" y="1248"/>
                  <a:pt x="288" y="1536"/>
                  <a:pt x="640" y="1536"/>
                </a:cubicBezTo>
                <a:cubicBezTo>
                  <a:pt x="992" y="1536"/>
                  <a:pt x="1280" y="1248"/>
                  <a:pt x="1280" y="896"/>
                </a:cubicBezTo>
                <a:cubicBezTo>
                  <a:pt x="1280" y="731"/>
                  <a:pt x="1217" y="581"/>
                  <a:pt x="1114" y="467"/>
                </a:cubicBezTo>
                <a:cubicBezTo>
                  <a:pt x="1133" y="448"/>
                  <a:pt x="1133" y="448"/>
                  <a:pt x="1133" y="448"/>
                </a:cubicBezTo>
                <a:cubicBezTo>
                  <a:pt x="1280" y="448"/>
                  <a:pt x="1280" y="448"/>
                  <a:pt x="1280" y="448"/>
                </a:cubicBezTo>
                <a:cubicBezTo>
                  <a:pt x="1286" y="448"/>
                  <a:pt x="1299" y="442"/>
                  <a:pt x="1306" y="442"/>
                </a:cubicBezTo>
                <a:cubicBezTo>
                  <a:pt x="1530" y="218"/>
                  <a:pt x="1530" y="218"/>
                  <a:pt x="1530" y="218"/>
                </a:cubicBezTo>
                <a:cubicBezTo>
                  <a:pt x="1536" y="205"/>
                  <a:pt x="1536" y="192"/>
                  <a:pt x="1536" y="179"/>
                </a:cubicBezTo>
                <a:cubicBezTo>
                  <a:pt x="1530" y="166"/>
                  <a:pt x="1517" y="160"/>
                  <a:pt x="1504" y="160"/>
                </a:cubicBezTo>
                <a:close/>
                <a:moveTo>
                  <a:pt x="1216" y="896"/>
                </a:moveTo>
                <a:cubicBezTo>
                  <a:pt x="1216" y="1216"/>
                  <a:pt x="960" y="1472"/>
                  <a:pt x="640" y="1472"/>
                </a:cubicBezTo>
                <a:cubicBezTo>
                  <a:pt x="320" y="1472"/>
                  <a:pt x="64" y="1216"/>
                  <a:pt x="64" y="896"/>
                </a:cubicBezTo>
                <a:cubicBezTo>
                  <a:pt x="64" y="576"/>
                  <a:pt x="320" y="320"/>
                  <a:pt x="640" y="320"/>
                </a:cubicBezTo>
                <a:cubicBezTo>
                  <a:pt x="789" y="320"/>
                  <a:pt x="923" y="375"/>
                  <a:pt x="1025" y="466"/>
                </a:cubicBezTo>
                <a:cubicBezTo>
                  <a:pt x="911" y="580"/>
                  <a:pt x="911" y="580"/>
                  <a:pt x="911" y="580"/>
                </a:cubicBezTo>
                <a:cubicBezTo>
                  <a:pt x="838" y="518"/>
                  <a:pt x="744" y="480"/>
                  <a:pt x="640" y="480"/>
                </a:cubicBezTo>
                <a:cubicBezTo>
                  <a:pt x="410" y="480"/>
                  <a:pt x="224" y="666"/>
                  <a:pt x="224" y="896"/>
                </a:cubicBezTo>
                <a:cubicBezTo>
                  <a:pt x="224" y="1126"/>
                  <a:pt x="410" y="1312"/>
                  <a:pt x="640" y="1312"/>
                </a:cubicBezTo>
                <a:cubicBezTo>
                  <a:pt x="870" y="1312"/>
                  <a:pt x="1056" y="1126"/>
                  <a:pt x="1056" y="896"/>
                </a:cubicBezTo>
                <a:cubicBezTo>
                  <a:pt x="1056" y="792"/>
                  <a:pt x="1018" y="698"/>
                  <a:pt x="956" y="625"/>
                </a:cubicBezTo>
                <a:cubicBezTo>
                  <a:pt x="1070" y="511"/>
                  <a:pt x="1070" y="511"/>
                  <a:pt x="1070" y="511"/>
                </a:cubicBezTo>
                <a:cubicBezTo>
                  <a:pt x="1161" y="613"/>
                  <a:pt x="1216" y="747"/>
                  <a:pt x="1216" y="896"/>
                </a:cubicBezTo>
                <a:close/>
                <a:moveTo>
                  <a:pt x="768" y="896"/>
                </a:moveTo>
                <a:cubicBezTo>
                  <a:pt x="768" y="966"/>
                  <a:pt x="710" y="1024"/>
                  <a:pt x="640" y="1024"/>
                </a:cubicBezTo>
                <a:cubicBezTo>
                  <a:pt x="570" y="1024"/>
                  <a:pt x="512" y="966"/>
                  <a:pt x="512" y="896"/>
                </a:cubicBezTo>
                <a:cubicBezTo>
                  <a:pt x="512" y="826"/>
                  <a:pt x="570" y="768"/>
                  <a:pt x="640" y="768"/>
                </a:cubicBezTo>
                <a:cubicBezTo>
                  <a:pt x="664" y="768"/>
                  <a:pt x="686" y="775"/>
                  <a:pt x="705" y="786"/>
                </a:cubicBezTo>
                <a:cubicBezTo>
                  <a:pt x="614" y="877"/>
                  <a:pt x="614" y="877"/>
                  <a:pt x="614" y="877"/>
                </a:cubicBezTo>
                <a:cubicBezTo>
                  <a:pt x="602" y="890"/>
                  <a:pt x="602" y="909"/>
                  <a:pt x="614" y="922"/>
                </a:cubicBezTo>
                <a:cubicBezTo>
                  <a:pt x="621" y="928"/>
                  <a:pt x="634" y="928"/>
                  <a:pt x="640" y="928"/>
                </a:cubicBezTo>
                <a:cubicBezTo>
                  <a:pt x="646" y="928"/>
                  <a:pt x="659" y="928"/>
                  <a:pt x="659" y="922"/>
                </a:cubicBezTo>
                <a:cubicBezTo>
                  <a:pt x="750" y="831"/>
                  <a:pt x="750" y="831"/>
                  <a:pt x="750" y="831"/>
                </a:cubicBezTo>
                <a:cubicBezTo>
                  <a:pt x="761" y="850"/>
                  <a:pt x="768" y="872"/>
                  <a:pt x="768" y="896"/>
                </a:cubicBezTo>
                <a:close/>
                <a:moveTo>
                  <a:pt x="752" y="739"/>
                </a:moveTo>
                <a:cubicBezTo>
                  <a:pt x="721" y="717"/>
                  <a:pt x="683" y="704"/>
                  <a:pt x="640" y="704"/>
                </a:cubicBezTo>
                <a:cubicBezTo>
                  <a:pt x="531" y="704"/>
                  <a:pt x="448" y="787"/>
                  <a:pt x="448" y="896"/>
                </a:cubicBezTo>
                <a:cubicBezTo>
                  <a:pt x="448" y="1005"/>
                  <a:pt x="531" y="1088"/>
                  <a:pt x="640" y="1088"/>
                </a:cubicBezTo>
                <a:cubicBezTo>
                  <a:pt x="749" y="1088"/>
                  <a:pt x="832" y="1005"/>
                  <a:pt x="832" y="896"/>
                </a:cubicBezTo>
                <a:cubicBezTo>
                  <a:pt x="832" y="853"/>
                  <a:pt x="819" y="815"/>
                  <a:pt x="797" y="784"/>
                </a:cubicBezTo>
                <a:cubicBezTo>
                  <a:pt x="909" y="671"/>
                  <a:pt x="909" y="671"/>
                  <a:pt x="909" y="671"/>
                </a:cubicBezTo>
                <a:cubicBezTo>
                  <a:pt x="961" y="733"/>
                  <a:pt x="992" y="811"/>
                  <a:pt x="992" y="896"/>
                </a:cubicBezTo>
                <a:cubicBezTo>
                  <a:pt x="992" y="1088"/>
                  <a:pt x="832" y="1248"/>
                  <a:pt x="640" y="1248"/>
                </a:cubicBezTo>
                <a:cubicBezTo>
                  <a:pt x="448" y="1248"/>
                  <a:pt x="288" y="1088"/>
                  <a:pt x="288" y="896"/>
                </a:cubicBezTo>
                <a:cubicBezTo>
                  <a:pt x="288" y="704"/>
                  <a:pt x="448" y="544"/>
                  <a:pt x="640" y="544"/>
                </a:cubicBezTo>
                <a:cubicBezTo>
                  <a:pt x="725" y="544"/>
                  <a:pt x="803" y="575"/>
                  <a:pt x="865" y="627"/>
                </a:cubicBezTo>
                <a:lnTo>
                  <a:pt x="752" y="739"/>
                </a:lnTo>
                <a:close/>
                <a:moveTo>
                  <a:pt x="1267" y="384"/>
                </a:moveTo>
                <a:cubicBezTo>
                  <a:pt x="1152" y="384"/>
                  <a:pt x="1152" y="384"/>
                  <a:pt x="1152" y="384"/>
                </a:cubicBezTo>
                <a:cubicBezTo>
                  <a:pt x="1152" y="269"/>
                  <a:pt x="1152" y="269"/>
                  <a:pt x="1152" y="269"/>
                </a:cubicBezTo>
                <a:cubicBezTo>
                  <a:pt x="1312" y="109"/>
                  <a:pt x="1312" y="109"/>
                  <a:pt x="1312" y="109"/>
                </a:cubicBezTo>
                <a:cubicBezTo>
                  <a:pt x="1312" y="192"/>
                  <a:pt x="1312" y="192"/>
                  <a:pt x="1312" y="192"/>
                </a:cubicBezTo>
                <a:cubicBezTo>
                  <a:pt x="1312" y="211"/>
                  <a:pt x="1325" y="224"/>
                  <a:pt x="1344" y="224"/>
                </a:cubicBezTo>
                <a:cubicBezTo>
                  <a:pt x="1427" y="224"/>
                  <a:pt x="1427" y="224"/>
                  <a:pt x="1427" y="224"/>
                </a:cubicBezTo>
                <a:lnTo>
                  <a:pt x="1267" y="38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p>
        </p:txBody>
      </p:sp>
      <p:grpSp>
        <p:nvGrpSpPr>
          <p:cNvPr id="59" name="Group 58">
            <a:extLst>
              <a:ext uri="{FF2B5EF4-FFF2-40B4-BE49-F238E27FC236}">
                <a16:creationId xmlns="" xmlns:a16="http://schemas.microsoft.com/office/drawing/2014/main" id="{050BE53C-AEB9-4828-854F-15B1827811E0}"/>
              </a:ext>
            </a:extLst>
          </p:cNvPr>
          <p:cNvGrpSpPr/>
          <p:nvPr/>
        </p:nvGrpSpPr>
        <p:grpSpPr>
          <a:xfrm>
            <a:off x="5841187" y="2555404"/>
            <a:ext cx="292868" cy="243057"/>
            <a:chOff x="-4900613" y="885825"/>
            <a:chExt cx="5815013" cy="4826000"/>
          </a:xfrm>
          <a:solidFill>
            <a:schemeClr val="bg1"/>
          </a:solidFill>
        </p:grpSpPr>
        <p:sp>
          <p:nvSpPr>
            <p:cNvPr id="60" name="Freeform 22">
              <a:extLst>
                <a:ext uri="{FF2B5EF4-FFF2-40B4-BE49-F238E27FC236}">
                  <a16:creationId xmlns="" xmlns:a16="http://schemas.microsoft.com/office/drawing/2014/main" id="{E069CCCF-ADBE-4D03-B6D8-E028305FD9B5}"/>
                </a:ext>
              </a:extLst>
            </p:cNvPr>
            <p:cNvSpPr>
              <a:spLocks noEditPoints="1"/>
            </p:cNvSpPr>
            <p:nvPr/>
          </p:nvSpPr>
          <p:spPr bwMode="auto">
            <a:xfrm>
              <a:off x="-4878388" y="1609725"/>
              <a:ext cx="5792788" cy="4102100"/>
            </a:xfrm>
            <a:custGeom>
              <a:avLst/>
              <a:gdLst>
                <a:gd name="T0" fmla="*/ 1376 w 1536"/>
                <a:gd name="T1" fmla="*/ 1088 h 1088"/>
                <a:gd name="T2" fmla="*/ 160 w 1536"/>
                <a:gd name="T3" fmla="*/ 1088 h 1088"/>
                <a:gd name="T4" fmla="*/ 0 w 1536"/>
                <a:gd name="T5" fmla="*/ 928 h 1088"/>
                <a:gd name="T6" fmla="*/ 0 w 1536"/>
                <a:gd name="T7" fmla="*/ 160 h 1088"/>
                <a:gd name="T8" fmla="*/ 160 w 1536"/>
                <a:gd name="T9" fmla="*/ 0 h 1088"/>
                <a:gd name="T10" fmla="*/ 1376 w 1536"/>
                <a:gd name="T11" fmla="*/ 0 h 1088"/>
                <a:gd name="T12" fmla="*/ 1536 w 1536"/>
                <a:gd name="T13" fmla="*/ 160 h 1088"/>
                <a:gd name="T14" fmla="*/ 1536 w 1536"/>
                <a:gd name="T15" fmla="*/ 928 h 1088"/>
                <a:gd name="T16" fmla="*/ 1376 w 1536"/>
                <a:gd name="T17" fmla="*/ 1088 h 1088"/>
                <a:gd name="T18" fmla="*/ 160 w 1536"/>
                <a:gd name="T19" fmla="*/ 64 h 1088"/>
                <a:gd name="T20" fmla="*/ 64 w 1536"/>
                <a:gd name="T21" fmla="*/ 160 h 1088"/>
                <a:gd name="T22" fmla="*/ 64 w 1536"/>
                <a:gd name="T23" fmla="*/ 928 h 1088"/>
                <a:gd name="T24" fmla="*/ 160 w 1536"/>
                <a:gd name="T25" fmla="*/ 1024 h 1088"/>
                <a:gd name="T26" fmla="*/ 1376 w 1536"/>
                <a:gd name="T27" fmla="*/ 1024 h 1088"/>
                <a:gd name="T28" fmla="*/ 1472 w 1536"/>
                <a:gd name="T29" fmla="*/ 928 h 1088"/>
                <a:gd name="T30" fmla="*/ 1472 w 1536"/>
                <a:gd name="T31" fmla="*/ 160 h 1088"/>
                <a:gd name="T32" fmla="*/ 1376 w 1536"/>
                <a:gd name="T33" fmla="*/ 64 h 1088"/>
                <a:gd name="T34" fmla="*/ 160 w 1536"/>
                <a:gd name="T35" fmla="*/ 64 h 1088"/>
                <a:gd name="T36" fmla="*/ 160 w 1536"/>
                <a:gd name="T37" fmla="*/ 64 h 1088"/>
                <a:gd name="T38" fmla="*/ 160 w 1536"/>
                <a:gd name="T39" fmla="*/ 64 h 10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36" h="1088">
                  <a:moveTo>
                    <a:pt x="1376" y="1088"/>
                  </a:moveTo>
                  <a:cubicBezTo>
                    <a:pt x="160" y="1088"/>
                    <a:pt x="160" y="1088"/>
                    <a:pt x="160" y="1088"/>
                  </a:cubicBezTo>
                  <a:cubicBezTo>
                    <a:pt x="70" y="1088"/>
                    <a:pt x="0" y="1018"/>
                    <a:pt x="0" y="928"/>
                  </a:cubicBezTo>
                  <a:cubicBezTo>
                    <a:pt x="0" y="160"/>
                    <a:pt x="0" y="160"/>
                    <a:pt x="0" y="160"/>
                  </a:cubicBezTo>
                  <a:cubicBezTo>
                    <a:pt x="0" y="70"/>
                    <a:pt x="70" y="0"/>
                    <a:pt x="160" y="0"/>
                  </a:cubicBezTo>
                  <a:cubicBezTo>
                    <a:pt x="1376" y="0"/>
                    <a:pt x="1376" y="0"/>
                    <a:pt x="1376" y="0"/>
                  </a:cubicBezTo>
                  <a:cubicBezTo>
                    <a:pt x="1466" y="0"/>
                    <a:pt x="1536" y="70"/>
                    <a:pt x="1536" y="160"/>
                  </a:cubicBezTo>
                  <a:cubicBezTo>
                    <a:pt x="1536" y="928"/>
                    <a:pt x="1536" y="928"/>
                    <a:pt x="1536" y="928"/>
                  </a:cubicBezTo>
                  <a:cubicBezTo>
                    <a:pt x="1536" y="1018"/>
                    <a:pt x="1466" y="1088"/>
                    <a:pt x="1376" y="1088"/>
                  </a:cubicBezTo>
                  <a:close/>
                  <a:moveTo>
                    <a:pt x="160" y="64"/>
                  </a:moveTo>
                  <a:cubicBezTo>
                    <a:pt x="109" y="64"/>
                    <a:pt x="64" y="109"/>
                    <a:pt x="64" y="160"/>
                  </a:cubicBezTo>
                  <a:cubicBezTo>
                    <a:pt x="64" y="928"/>
                    <a:pt x="64" y="928"/>
                    <a:pt x="64" y="928"/>
                  </a:cubicBezTo>
                  <a:cubicBezTo>
                    <a:pt x="64" y="979"/>
                    <a:pt x="109" y="1024"/>
                    <a:pt x="160" y="1024"/>
                  </a:cubicBezTo>
                  <a:cubicBezTo>
                    <a:pt x="1376" y="1024"/>
                    <a:pt x="1376" y="1024"/>
                    <a:pt x="1376" y="1024"/>
                  </a:cubicBezTo>
                  <a:cubicBezTo>
                    <a:pt x="1427" y="1024"/>
                    <a:pt x="1472" y="979"/>
                    <a:pt x="1472" y="928"/>
                  </a:cubicBezTo>
                  <a:cubicBezTo>
                    <a:pt x="1472" y="160"/>
                    <a:pt x="1472" y="160"/>
                    <a:pt x="1472" y="160"/>
                  </a:cubicBezTo>
                  <a:cubicBezTo>
                    <a:pt x="1472" y="109"/>
                    <a:pt x="1427" y="64"/>
                    <a:pt x="1376" y="64"/>
                  </a:cubicBezTo>
                  <a:lnTo>
                    <a:pt x="160" y="64"/>
                  </a:lnTo>
                  <a:close/>
                  <a:moveTo>
                    <a:pt x="160" y="64"/>
                  </a:moveTo>
                  <a:cubicBezTo>
                    <a:pt x="160" y="64"/>
                    <a:pt x="160" y="64"/>
                    <a:pt x="160" y="64"/>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dirty="0"/>
            </a:p>
          </p:txBody>
        </p:sp>
        <p:sp>
          <p:nvSpPr>
            <p:cNvPr id="61" name="Freeform 23">
              <a:extLst>
                <a:ext uri="{FF2B5EF4-FFF2-40B4-BE49-F238E27FC236}">
                  <a16:creationId xmlns="" xmlns:a16="http://schemas.microsoft.com/office/drawing/2014/main" id="{0ED6371A-B85B-49F8-9100-BE99716FCE38}"/>
                </a:ext>
              </a:extLst>
            </p:cNvPr>
            <p:cNvSpPr>
              <a:spLocks noEditPoints="1"/>
            </p:cNvSpPr>
            <p:nvPr/>
          </p:nvSpPr>
          <p:spPr bwMode="auto">
            <a:xfrm>
              <a:off x="-2947988" y="885825"/>
              <a:ext cx="1931988" cy="965200"/>
            </a:xfrm>
            <a:custGeom>
              <a:avLst/>
              <a:gdLst>
                <a:gd name="T0" fmla="*/ 480 w 512"/>
                <a:gd name="T1" fmla="*/ 256 h 256"/>
                <a:gd name="T2" fmla="*/ 448 w 512"/>
                <a:gd name="T3" fmla="*/ 224 h 256"/>
                <a:gd name="T4" fmla="*/ 448 w 512"/>
                <a:gd name="T5" fmla="*/ 96 h 256"/>
                <a:gd name="T6" fmla="*/ 416 w 512"/>
                <a:gd name="T7" fmla="*/ 64 h 256"/>
                <a:gd name="T8" fmla="*/ 96 w 512"/>
                <a:gd name="T9" fmla="*/ 64 h 256"/>
                <a:gd name="T10" fmla="*/ 64 w 512"/>
                <a:gd name="T11" fmla="*/ 96 h 256"/>
                <a:gd name="T12" fmla="*/ 64 w 512"/>
                <a:gd name="T13" fmla="*/ 224 h 256"/>
                <a:gd name="T14" fmla="*/ 32 w 512"/>
                <a:gd name="T15" fmla="*/ 256 h 256"/>
                <a:gd name="T16" fmla="*/ 0 w 512"/>
                <a:gd name="T17" fmla="*/ 224 h 256"/>
                <a:gd name="T18" fmla="*/ 0 w 512"/>
                <a:gd name="T19" fmla="*/ 96 h 256"/>
                <a:gd name="T20" fmla="*/ 96 w 512"/>
                <a:gd name="T21" fmla="*/ 0 h 256"/>
                <a:gd name="T22" fmla="*/ 416 w 512"/>
                <a:gd name="T23" fmla="*/ 0 h 256"/>
                <a:gd name="T24" fmla="*/ 512 w 512"/>
                <a:gd name="T25" fmla="*/ 96 h 256"/>
                <a:gd name="T26" fmla="*/ 512 w 512"/>
                <a:gd name="T27" fmla="*/ 224 h 256"/>
                <a:gd name="T28" fmla="*/ 480 w 512"/>
                <a:gd name="T29" fmla="*/ 256 h 256"/>
                <a:gd name="T30" fmla="*/ 480 w 512"/>
                <a:gd name="T31" fmla="*/ 256 h 256"/>
                <a:gd name="T32" fmla="*/ 480 w 512"/>
                <a:gd name="T33"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12" h="256">
                  <a:moveTo>
                    <a:pt x="480" y="256"/>
                  </a:moveTo>
                  <a:cubicBezTo>
                    <a:pt x="461" y="256"/>
                    <a:pt x="448" y="243"/>
                    <a:pt x="448" y="224"/>
                  </a:cubicBezTo>
                  <a:cubicBezTo>
                    <a:pt x="448" y="96"/>
                    <a:pt x="448" y="96"/>
                    <a:pt x="448" y="96"/>
                  </a:cubicBezTo>
                  <a:cubicBezTo>
                    <a:pt x="448" y="77"/>
                    <a:pt x="435" y="64"/>
                    <a:pt x="416" y="64"/>
                  </a:cubicBezTo>
                  <a:cubicBezTo>
                    <a:pt x="96" y="64"/>
                    <a:pt x="96" y="64"/>
                    <a:pt x="96" y="64"/>
                  </a:cubicBezTo>
                  <a:cubicBezTo>
                    <a:pt x="77" y="64"/>
                    <a:pt x="64" y="77"/>
                    <a:pt x="64" y="96"/>
                  </a:cubicBezTo>
                  <a:cubicBezTo>
                    <a:pt x="64" y="224"/>
                    <a:pt x="64" y="224"/>
                    <a:pt x="64" y="224"/>
                  </a:cubicBezTo>
                  <a:cubicBezTo>
                    <a:pt x="64" y="243"/>
                    <a:pt x="51" y="256"/>
                    <a:pt x="32" y="256"/>
                  </a:cubicBezTo>
                  <a:cubicBezTo>
                    <a:pt x="13" y="256"/>
                    <a:pt x="0" y="243"/>
                    <a:pt x="0" y="224"/>
                  </a:cubicBezTo>
                  <a:cubicBezTo>
                    <a:pt x="0" y="96"/>
                    <a:pt x="0" y="96"/>
                    <a:pt x="0" y="96"/>
                  </a:cubicBezTo>
                  <a:cubicBezTo>
                    <a:pt x="0" y="45"/>
                    <a:pt x="45" y="0"/>
                    <a:pt x="96" y="0"/>
                  </a:cubicBezTo>
                  <a:cubicBezTo>
                    <a:pt x="416" y="0"/>
                    <a:pt x="416" y="0"/>
                    <a:pt x="416" y="0"/>
                  </a:cubicBezTo>
                  <a:cubicBezTo>
                    <a:pt x="467" y="0"/>
                    <a:pt x="512" y="45"/>
                    <a:pt x="512" y="96"/>
                  </a:cubicBezTo>
                  <a:cubicBezTo>
                    <a:pt x="512" y="224"/>
                    <a:pt x="512" y="224"/>
                    <a:pt x="512" y="224"/>
                  </a:cubicBezTo>
                  <a:cubicBezTo>
                    <a:pt x="512" y="243"/>
                    <a:pt x="499" y="256"/>
                    <a:pt x="480" y="256"/>
                  </a:cubicBezTo>
                  <a:close/>
                  <a:moveTo>
                    <a:pt x="480" y="256"/>
                  </a:moveTo>
                  <a:cubicBezTo>
                    <a:pt x="480" y="256"/>
                    <a:pt x="480" y="256"/>
                    <a:pt x="480" y="256"/>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dirty="0"/>
            </a:p>
          </p:txBody>
        </p:sp>
        <p:sp>
          <p:nvSpPr>
            <p:cNvPr id="62" name="Freeform 24">
              <a:extLst>
                <a:ext uri="{FF2B5EF4-FFF2-40B4-BE49-F238E27FC236}">
                  <a16:creationId xmlns="" xmlns:a16="http://schemas.microsoft.com/office/drawing/2014/main" id="{75A95ACB-074D-4862-91A7-1F303411906F}"/>
                </a:ext>
              </a:extLst>
            </p:cNvPr>
            <p:cNvSpPr>
              <a:spLocks noEditPoints="1"/>
            </p:cNvSpPr>
            <p:nvPr/>
          </p:nvSpPr>
          <p:spPr bwMode="auto">
            <a:xfrm>
              <a:off x="-4900613" y="2552700"/>
              <a:ext cx="5815013" cy="1228725"/>
            </a:xfrm>
            <a:custGeom>
              <a:avLst/>
              <a:gdLst>
                <a:gd name="T0" fmla="*/ 774 w 1542"/>
                <a:gd name="T1" fmla="*/ 326 h 326"/>
                <a:gd name="T2" fmla="*/ 761 w 1542"/>
                <a:gd name="T3" fmla="*/ 326 h 326"/>
                <a:gd name="T4" fmla="*/ 25 w 1542"/>
                <a:gd name="T5" fmla="*/ 70 h 326"/>
                <a:gd name="T6" fmla="*/ 6 w 1542"/>
                <a:gd name="T7" fmla="*/ 25 h 326"/>
                <a:gd name="T8" fmla="*/ 51 w 1542"/>
                <a:gd name="T9" fmla="*/ 6 h 326"/>
                <a:gd name="T10" fmla="*/ 774 w 1542"/>
                <a:gd name="T11" fmla="*/ 262 h 326"/>
                <a:gd name="T12" fmla="*/ 1497 w 1542"/>
                <a:gd name="T13" fmla="*/ 6 h 326"/>
                <a:gd name="T14" fmla="*/ 1536 w 1542"/>
                <a:gd name="T15" fmla="*/ 25 h 326"/>
                <a:gd name="T16" fmla="*/ 1516 w 1542"/>
                <a:gd name="T17" fmla="*/ 64 h 326"/>
                <a:gd name="T18" fmla="*/ 780 w 1542"/>
                <a:gd name="T19" fmla="*/ 320 h 326"/>
                <a:gd name="T20" fmla="*/ 774 w 1542"/>
                <a:gd name="T21" fmla="*/ 326 h 326"/>
                <a:gd name="T22" fmla="*/ 774 w 1542"/>
                <a:gd name="T23" fmla="*/ 326 h 326"/>
                <a:gd name="T24" fmla="*/ 774 w 1542"/>
                <a:gd name="T25" fmla="*/ 326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42" h="326">
                  <a:moveTo>
                    <a:pt x="774" y="326"/>
                  </a:moveTo>
                  <a:cubicBezTo>
                    <a:pt x="768" y="326"/>
                    <a:pt x="768" y="326"/>
                    <a:pt x="761" y="326"/>
                  </a:cubicBezTo>
                  <a:cubicBezTo>
                    <a:pt x="25" y="70"/>
                    <a:pt x="25" y="70"/>
                    <a:pt x="25" y="70"/>
                  </a:cubicBezTo>
                  <a:cubicBezTo>
                    <a:pt x="12" y="64"/>
                    <a:pt x="0" y="44"/>
                    <a:pt x="6" y="25"/>
                  </a:cubicBezTo>
                  <a:cubicBezTo>
                    <a:pt x="12" y="12"/>
                    <a:pt x="32" y="0"/>
                    <a:pt x="51" y="6"/>
                  </a:cubicBezTo>
                  <a:cubicBezTo>
                    <a:pt x="774" y="262"/>
                    <a:pt x="774" y="262"/>
                    <a:pt x="774" y="262"/>
                  </a:cubicBezTo>
                  <a:cubicBezTo>
                    <a:pt x="1497" y="6"/>
                    <a:pt x="1497" y="6"/>
                    <a:pt x="1497" y="6"/>
                  </a:cubicBezTo>
                  <a:cubicBezTo>
                    <a:pt x="1516" y="0"/>
                    <a:pt x="1529" y="6"/>
                    <a:pt x="1536" y="25"/>
                  </a:cubicBezTo>
                  <a:cubicBezTo>
                    <a:pt x="1542" y="44"/>
                    <a:pt x="1536" y="57"/>
                    <a:pt x="1516" y="64"/>
                  </a:cubicBezTo>
                  <a:cubicBezTo>
                    <a:pt x="780" y="320"/>
                    <a:pt x="780" y="320"/>
                    <a:pt x="780" y="320"/>
                  </a:cubicBezTo>
                  <a:cubicBezTo>
                    <a:pt x="780" y="326"/>
                    <a:pt x="780" y="326"/>
                    <a:pt x="774" y="326"/>
                  </a:cubicBezTo>
                  <a:close/>
                  <a:moveTo>
                    <a:pt x="774" y="326"/>
                  </a:moveTo>
                  <a:cubicBezTo>
                    <a:pt x="774" y="326"/>
                    <a:pt x="774" y="326"/>
                    <a:pt x="774" y="326"/>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dirty="0"/>
            </a:p>
          </p:txBody>
        </p:sp>
      </p:grpSp>
      <p:grpSp>
        <p:nvGrpSpPr>
          <p:cNvPr id="63" name="Group 62">
            <a:extLst>
              <a:ext uri="{FF2B5EF4-FFF2-40B4-BE49-F238E27FC236}">
                <a16:creationId xmlns="" xmlns:a16="http://schemas.microsoft.com/office/drawing/2014/main" id="{6F82BE04-2E15-4589-B709-43DC87F858D6}"/>
              </a:ext>
            </a:extLst>
          </p:cNvPr>
          <p:cNvGrpSpPr/>
          <p:nvPr/>
        </p:nvGrpSpPr>
        <p:grpSpPr>
          <a:xfrm>
            <a:off x="6205622" y="3557930"/>
            <a:ext cx="349810" cy="342900"/>
            <a:chOff x="973138" y="4927600"/>
            <a:chExt cx="642937" cy="630238"/>
          </a:xfrm>
          <a:solidFill>
            <a:schemeClr val="bg1"/>
          </a:solidFill>
        </p:grpSpPr>
        <p:sp>
          <p:nvSpPr>
            <p:cNvPr id="64" name="Freeform 28">
              <a:extLst>
                <a:ext uri="{FF2B5EF4-FFF2-40B4-BE49-F238E27FC236}">
                  <a16:creationId xmlns="" xmlns:a16="http://schemas.microsoft.com/office/drawing/2014/main" id="{B29F2C2D-EC5E-4316-9FE1-D4CAA68834B0}"/>
                </a:ext>
              </a:extLst>
            </p:cNvPr>
            <p:cNvSpPr>
              <a:spLocks noEditPoints="1"/>
            </p:cNvSpPr>
            <p:nvPr/>
          </p:nvSpPr>
          <p:spPr bwMode="auto">
            <a:xfrm>
              <a:off x="1308100" y="4927600"/>
              <a:ext cx="295275" cy="295275"/>
            </a:xfrm>
            <a:custGeom>
              <a:avLst/>
              <a:gdLst>
                <a:gd name="T0" fmla="*/ 30 w 706"/>
                <a:gd name="T1" fmla="*/ 0 h 707"/>
                <a:gd name="T2" fmla="*/ 0 w 706"/>
                <a:gd name="T3" fmla="*/ 30 h 707"/>
                <a:gd name="T4" fmla="*/ 0 w 706"/>
                <a:gd name="T5" fmla="*/ 677 h 707"/>
                <a:gd name="T6" fmla="*/ 30 w 706"/>
                <a:gd name="T7" fmla="*/ 707 h 707"/>
                <a:gd name="T8" fmla="*/ 676 w 706"/>
                <a:gd name="T9" fmla="*/ 707 h 707"/>
                <a:gd name="T10" fmla="*/ 706 w 706"/>
                <a:gd name="T11" fmla="*/ 677 h 707"/>
                <a:gd name="T12" fmla="*/ 706 w 706"/>
                <a:gd name="T13" fmla="*/ 676 h 707"/>
                <a:gd name="T14" fmla="*/ 508 w 706"/>
                <a:gd name="T15" fmla="*/ 198 h 707"/>
                <a:gd name="T16" fmla="*/ 30 w 706"/>
                <a:gd name="T17" fmla="*/ 0 h 707"/>
                <a:gd name="T18" fmla="*/ 60 w 706"/>
                <a:gd name="T19" fmla="*/ 647 h 707"/>
                <a:gd name="T20" fmla="*/ 60 w 706"/>
                <a:gd name="T21" fmla="*/ 60 h 707"/>
                <a:gd name="T22" fmla="*/ 646 w 706"/>
                <a:gd name="T23" fmla="*/ 647 h 707"/>
                <a:gd name="T24" fmla="*/ 60 w 706"/>
                <a:gd name="T25" fmla="*/ 647 h 7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06" h="707">
                  <a:moveTo>
                    <a:pt x="30" y="0"/>
                  </a:moveTo>
                  <a:cubicBezTo>
                    <a:pt x="14" y="0"/>
                    <a:pt x="0" y="13"/>
                    <a:pt x="0" y="30"/>
                  </a:cubicBezTo>
                  <a:cubicBezTo>
                    <a:pt x="0" y="677"/>
                    <a:pt x="0" y="677"/>
                    <a:pt x="0" y="677"/>
                  </a:cubicBezTo>
                  <a:cubicBezTo>
                    <a:pt x="0" y="694"/>
                    <a:pt x="14" y="707"/>
                    <a:pt x="30" y="707"/>
                  </a:cubicBezTo>
                  <a:cubicBezTo>
                    <a:pt x="676" y="707"/>
                    <a:pt x="676" y="707"/>
                    <a:pt x="676" y="707"/>
                  </a:cubicBezTo>
                  <a:cubicBezTo>
                    <a:pt x="693" y="707"/>
                    <a:pt x="706" y="693"/>
                    <a:pt x="706" y="677"/>
                  </a:cubicBezTo>
                  <a:cubicBezTo>
                    <a:pt x="706" y="676"/>
                    <a:pt x="706" y="676"/>
                    <a:pt x="706" y="676"/>
                  </a:cubicBezTo>
                  <a:cubicBezTo>
                    <a:pt x="706" y="495"/>
                    <a:pt x="636" y="326"/>
                    <a:pt x="508" y="198"/>
                  </a:cubicBezTo>
                  <a:cubicBezTo>
                    <a:pt x="381" y="70"/>
                    <a:pt x="211" y="0"/>
                    <a:pt x="30" y="0"/>
                  </a:cubicBezTo>
                  <a:close/>
                  <a:moveTo>
                    <a:pt x="60" y="647"/>
                  </a:moveTo>
                  <a:cubicBezTo>
                    <a:pt x="60" y="60"/>
                    <a:pt x="60" y="60"/>
                    <a:pt x="60" y="60"/>
                  </a:cubicBezTo>
                  <a:cubicBezTo>
                    <a:pt x="376" y="76"/>
                    <a:pt x="631" y="330"/>
                    <a:pt x="646" y="647"/>
                  </a:cubicBezTo>
                  <a:lnTo>
                    <a:pt x="60" y="6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65" name="Freeform 29">
              <a:extLst>
                <a:ext uri="{FF2B5EF4-FFF2-40B4-BE49-F238E27FC236}">
                  <a16:creationId xmlns="" xmlns:a16="http://schemas.microsoft.com/office/drawing/2014/main" id="{0991E96F-05A8-4FEF-AB3A-08B38C59D2D9}"/>
                </a:ext>
              </a:extLst>
            </p:cNvPr>
            <p:cNvSpPr>
              <a:spLocks noEditPoints="1"/>
            </p:cNvSpPr>
            <p:nvPr/>
          </p:nvSpPr>
          <p:spPr bwMode="auto">
            <a:xfrm>
              <a:off x="1319213" y="5254625"/>
              <a:ext cx="296862" cy="215900"/>
            </a:xfrm>
            <a:custGeom>
              <a:avLst/>
              <a:gdLst>
                <a:gd name="T0" fmla="*/ 678 w 708"/>
                <a:gd name="T1" fmla="*/ 0 h 517"/>
                <a:gd name="T2" fmla="*/ 32 w 708"/>
                <a:gd name="T3" fmla="*/ 0 h 517"/>
                <a:gd name="T4" fmla="*/ 4 w 708"/>
                <a:gd name="T5" fmla="*/ 19 h 517"/>
                <a:gd name="T6" fmla="*/ 11 w 708"/>
                <a:gd name="T7" fmla="*/ 51 h 517"/>
                <a:gd name="T8" fmla="*/ 467 w 708"/>
                <a:gd name="T9" fmla="*/ 508 h 517"/>
                <a:gd name="T10" fmla="*/ 488 w 708"/>
                <a:gd name="T11" fmla="*/ 517 h 517"/>
                <a:gd name="T12" fmla="*/ 488 w 708"/>
                <a:gd name="T13" fmla="*/ 517 h 517"/>
                <a:gd name="T14" fmla="*/ 510 w 708"/>
                <a:gd name="T15" fmla="*/ 508 h 517"/>
                <a:gd name="T16" fmla="*/ 708 w 708"/>
                <a:gd name="T17" fmla="*/ 30 h 517"/>
                <a:gd name="T18" fmla="*/ 699 w 708"/>
                <a:gd name="T19" fmla="*/ 9 h 517"/>
                <a:gd name="T20" fmla="*/ 678 w 708"/>
                <a:gd name="T21" fmla="*/ 0 h 517"/>
                <a:gd name="T22" fmla="*/ 488 w 708"/>
                <a:gd name="T23" fmla="*/ 444 h 517"/>
                <a:gd name="T24" fmla="*/ 455 w 708"/>
                <a:gd name="T25" fmla="*/ 411 h 517"/>
                <a:gd name="T26" fmla="*/ 506 w 708"/>
                <a:gd name="T27" fmla="*/ 359 h 517"/>
                <a:gd name="T28" fmla="*/ 506 w 708"/>
                <a:gd name="T29" fmla="*/ 316 h 517"/>
                <a:gd name="T30" fmla="*/ 464 w 708"/>
                <a:gd name="T31" fmla="*/ 316 h 517"/>
                <a:gd name="T32" fmla="*/ 412 w 708"/>
                <a:gd name="T33" fmla="*/ 368 h 517"/>
                <a:gd name="T34" fmla="*/ 356 w 708"/>
                <a:gd name="T35" fmla="*/ 312 h 517"/>
                <a:gd name="T36" fmla="*/ 492 w 708"/>
                <a:gd name="T37" fmla="*/ 175 h 517"/>
                <a:gd name="T38" fmla="*/ 492 w 708"/>
                <a:gd name="T39" fmla="*/ 133 h 517"/>
                <a:gd name="T40" fmla="*/ 450 w 708"/>
                <a:gd name="T41" fmla="*/ 133 h 517"/>
                <a:gd name="T42" fmla="*/ 313 w 708"/>
                <a:gd name="T43" fmla="*/ 269 h 517"/>
                <a:gd name="T44" fmla="*/ 262 w 708"/>
                <a:gd name="T45" fmla="*/ 217 h 517"/>
                <a:gd name="T46" fmla="*/ 307 w 708"/>
                <a:gd name="T47" fmla="*/ 172 h 517"/>
                <a:gd name="T48" fmla="*/ 307 w 708"/>
                <a:gd name="T49" fmla="*/ 130 h 517"/>
                <a:gd name="T50" fmla="*/ 265 w 708"/>
                <a:gd name="T51" fmla="*/ 130 h 517"/>
                <a:gd name="T52" fmla="*/ 219 w 708"/>
                <a:gd name="T53" fmla="*/ 175 h 517"/>
                <a:gd name="T54" fmla="*/ 104 w 708"/>
                <a:gd name="T55" fmla="*/ 60 h 517"/>
                <a:gd name="T56" fmla="*/ 647 w 708"/>
                <a:gd name="T57" fmla="*/ 60 h 517"/>
                <a:gd name="T58" fmla="*/ 488 w 708"/>
                <a:gd name="T59" fmla="*/ 444 h 5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08" h="517">
                  <a:moveTo>
                    <a:pt x="678" y="0"/>
                  </a:moveTo>
                  <a:cubicBezTo>
                    <a:pt x="32" y="0"/>
                    <a:pt x="32" y="0"/>
                    <a:pt x="32" y="0"/>
                  </a:cubicBezTo>
                  <a:cubicBezTo>
                    <a:pt x="20" y="0"/>
                    <a:pt x="9" y="7"/>
                    <a:pt x="4" y="19"/>
                  </a:cubicBezTo>
                  <a:cubicBezTo>
                    <a:pt x="0" y="30"/>
                    <a:pt x="2" y="43"/>
                    <a:pt x="11" y="51"/>
                  </a:cubicBezTo>
                  <a:cubicBezTo>
                    <a:pt x="467" y="508"/>
                    <a:pt x="467" y="508"/>
                    <a:pt x="467" y="508"/>
                  </a:cubicBezTo>
                  <a:cubicBezTo>
                    <a:pt x="473" y="514"/>
                    <a:pt x="480" y="517"/>
                    <a:pt x="488" y="517"/>
                  </a:cubicBezTo>
                  <a:cubicBezTo>
                    <a:pt x="488" y="517"/>
                    <a:pt x="488" y="517"/>
                    <a:pt x="488" y="517"/>
                  </a:cubicBezTo>
                  <a:cubicBezTo>
                    <a:pt x="496" y="517"/>
                    <a:pt x="504" y="514"/>
                    <a:pt x="510" y="508"/>
                  </a:cubicBezTo>
                  <a:cubicBezTo>
                    <a:pt x="637" y="381"/>
                    <a:pt x="708" y="211"/>
                    <a:pt x="708" y="30"/>
                  </a:cubicBezTo>
                  <a:cubicBezTo>
                    <a:pt x="708" y="22"/>
                    <a:pt x="705" y="15"/>
                    <a:pt x="699" y="9"/>
                  </a:cubicBezTo>
                  <a:cubicBezTo>
                    <a:pt x="694" y="3"/>
                    <a:pt x="686" y="0"/>
                    <a:pt x="678" y="0"/>
                  </a:cubicBezTo>
                  <a:close/>
                  <a:moveTo>
                    <a:pt x="488" y="444"/>
                  </a:moveTo>
                  <a:cubicBezTo>
                    <a:pt x="455" y="411"/>
                    <a:pt x="455" y="411"/>
                    <a:pt x="455" y="411"/>
                  </a:cubicBezTo>
                  <a:cubicBezTo>
                    <a:pt x="506" y="359"/>
                    <a:pt x="506" y="359"/>
                    <a:pt x="506" y="359"/>
                  </a:cubicBezTo>
                  <a:cubicBezTo>
                    <a:pt x="518" y="347"/>
                    <a:pt x="518" y="328"/>
                    <a:pt x="506" y="316"/>
                  </a:cubicBezTo>
                  <a:cubicBezTo>
                    <a:pt x="495" y="305"/>
                    <a:pt x="476" y="305"/>
                    <a:pt x="464" y="316"/>
                  </a:cubicBezTo>
                  <a:cubicBezTo>
                    <a:pt x="412" y="368"/>
                    <a:pt x="412" y="368"/>
                    <a:pt x="412" y="368"/>
                  </a:cubicBezTo>
                  <a:cubicBezTo>
                    <a:pt x="356" y="312"/>
                    <a:pt x="356" y="312"/>
                    <a:pt x="356" y="312"/>
                  </a:cubicBezTo>
                  <a:cubicBezTo>
                    <a:pt x="492" y="175"/>
                    <a:pt x="492" y="175"/>
                    <a:pt x="492" y="175"/>
                  </a:cubicBezTo>
                  <a:cubicBezTo>
                    <a:pt x="504" y="163"/>
                    <a:pt x="504" y="144"/>
                    <a:pt x="492" y="133"/>
                  </a:cubicBezTo>
                  <a:cubicBezTo>
                    <a:pt x="481" y="121"/>
                    <a:pt x="462" y="121"/>
                    <a:pt x="450" y="133"/>
                  </a:cubicBezTo>
                  <a:cubicBezTo>
                    <a:pt x="313" y="269"/>
                    <a:pt x="313" y="269"/>
                    <a:pt x="313" y="269"/>
                  </a:cubicBezTo>
                  <a:cubicBezTo>
                    <a:pt x="262" y="217"/>
                    <a:pt x="262" y="217"/>
                    <a:pt x="262" y="217"/>
                  </a:cubicBezTo>
                  <a:cubicBezTo>
                    <a:pt x="307" y="172"/>
                    <a:pt x="307" y="172"/>
                    <a:pt x="307" y="172"/>
                  </a:cubicBezTo>
                  <a:cubicBezTo>
                    <a:pt x="319" y="160"/>
                    <a:pt x="319" y="141"/>
                    <a:pt x="307" y="130"/>
                  </a:cubicBezTo>
                  <a:cubicBezTo>
                    <a:pt x="295" y="118"/>
                    <a:pt x="276" y="118"/>
                    <a:pt x="265" y="130"/>
                  </a:cubicBezTo>
                  <a:cubicBezTo>
                    <a:pt x="219" y="175"/>
                    <a:pt x="219" y="175"/>
                    <a:pt x="219" y="175"/>
                  </a:cubicBezTo>
                  <a:cubicBezTo>
                    <a:pt x="104" y="60"/>
                    <a:pt x="104" y="60"/>
                    <a:pt x="104" y="60"/>
                  </a:cubicBezTo>
                  <a:cubicBezTo>
                    <a:pt x="647" y="60"/>
                    <a:pt x="647" y="60"/>
                    <a:pt x="647" y="60"/>
                  </a:cubicBezTo>
                  <a:cubicBezTo>
                    <a:pt x="640" y="204"/>
                    <a:pt x="584" y="338"/>
                    <a:pt x="488" y="4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66" name="Freeform 30">
              <a:extLst>
                <a:ext uri="{FF2B5EF4-FFF2-40B4-BE49-F238E27FC236}">
                  <a16:creationId xmlns="" xmlns:a16="http://schemas.microsoft.com/office/drawing/2014/main" id="{37590FBA-8627-476F-A847-B88CE6D06534}"/>
                </a:ext>
              </a:extLst>
            </p:cNvPr>
            <p:cNvSpPr>
              <a:spLocks noEditPoints="1"/>
            </p:cNvSpPr>
            <p:nvPr/>
          </p:nvSpPr>
          <p:spPr bwMode="auto">
            <a:xfrm>
              <a:off x="973138" y="4991100"/>
              <a:ext cx="487362" cy="566738"/>
            </a:xfrm>
            <a:custGeom>
              <a:avLst/>
              <a:gdLst>
                <a:gd name="T0" fmla="*/ 676 w 1165"/>
                <a:gd name="T1" fmla="*/ 1353 h 1353"/>
                <a:gd name="T2" fmla="*/ 1153 w 1165"/>
                <a:gd name="T3" fmla="*/ 1156 h 1353"/>
                <a:gd name="T4" fmla="*/ 1153 w 1165"/>
                <a:gd name="T5" fmla="*/ 1113 h 1353"/>
                <a:gd name="T6" fmla="*/ 706 w 1165"/>
                <a:gd name="T7" fmla="*/ 665 h 1353"/>
                <a:gd name="T8" fmla="*/ 706 w 1165"/>
                <a:gd name="T9" fmla="*/ 30 h 1353"/>
                <a:gd name="T10" fmla="*/ 676 w 1165"/>
                <a:gd name="T11" fmla="*/ 0 h 1353"/>
                <a:gd name="T12" fmla="*/ 198 w 1165"/>
                <a:gd name="T13" fmla="*/ 198 h 1353"/>
                <a:gd name="T14" fmla="*/ 0 w 1165"/>
                <a:gd name="T15" fmla="*/ 677 h 1353"/>
                <a:gd name="T16" fmla="*/ 198 w 1165"/>
                <a:gd name="T17" fmla="*/ 1155 h 1353"/>
                <a:gd name="T18" fmla="*/ 676 w 1165"/>
                <a:gd name="T19" fmla="*/ 1353 h 1353"/>
                <a:gd name="T20" fmla="*/ 646 w 1165"/>
                <a:gd name="T21" fmla="*/ 61 h 1353"/>
                <a:gd name="T22" fmla="*/ 646 w 1165"/>
                <a:gd name="T23" fmla="*/ 661 h 1353"/>
                <a:gd name="T24" fmla="*/ 330 w 1165"/>
                <a:gd name="T25" fmla="*/ 862 h 1353"/>
                <a:gd name="T26" fmla="*/ 320 w 1165"/>
                <a:gd name="T27" fmla="*/ 904 h 1353"/>
                <a:gd name="T28" fmla="*/ 346 w 1165"/>
                <a:gd name="T29" fmla="*/ 918 h 1353"/>
                <a:gd name="T30" fmla="*/ 362 w 1165"/>
                <a:gd name="T31" fmla="*/ 913 h 1353"/>
                <a:gd name="T32" fmla="*/ 672 w 1165"/>
                <a:gd name="T33" fmla="*/ 716 h 1353"/>
                <a:gd name="T34" fmla="*/ 1089 w 1165"/>
                <a:gd name="T35" fmla="*/ 1134 h 1353"/>
                <a:gd name="T36" fmla="*/ 676 w 1165"/>
                <a:gd name="T37" fmla="*/ 1293 h 1353"/>
                <a:gd name="T38" fmla="*/ 60 w 1165"/>
                <a:gd name="T39" fmla="*/ 677 h 1353"/>
                <a:gd name="T40" fmla="*/ 646 w 1165"/>
                <a:gd name="T41" fmla="*/ 61 h 1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65" h="1353">
                  <a:moveTo>
                    <a:pt x="676" y="1353"/>
                  </a:moveTo>
                  <a:cubicBezTo>
                    <a:pt x="856" y="1353"/>
                    <a:pt x="1026" y="1283"/>
                    <a:pt x="1153" y="1156"/>
                  </a:cubicBezTo>
                  <a:cubicBezTo>
                    <a:pt x="1165" y="1144"/>
                    <a:pt x="1165" y="1125"/>
                    <a:pt x="1153" y="1113"/>
                  </a:cubicBezTo>
                  <a:cubicBezTo>
                    <a:pt x="706" y="665"/>
                    <a:pt x="706" y="665"/>
                    <a:pt x="706" y="665"/>
                  </a:cubicBezTo>
                  <a:cubicBezTo>
                    <a:pt x="706" y="30"/>
                    <a:pt x="706" y="30"/>
                    <a:pt x="706" y="30"/>
                  </a:cubicBezTo>
                  <a:cubicBezTo>
                    <a:pt x="706" y="14"/>
                    <a:pt x="692" y="0"/>
                    <a:pt x="676" y="0"/>
                  </a:cubicBezTo>
                  <a:cubicBezTo>
                    <a:pt x="495" y="0"/>
                    <a:pt x="326" y="71"/>
                    <a:pt x="198" y="198"/>
                  </a:cubicBezTo>
                  <a:cubicBezTo>
                    <a:pt x="70" y="326"/>
                    <a:pt x="0" y="496"/>
                    <a:pt x="0" y="677"/>
                  </a:cubicBezTo>
                  <a:cubicBezTo>
                    <a:pt x="0" y="858"/>
                    <a:pt x="70" y="1027"/>
                    <a:pt x="198" y="1155"/>
                  </a:cubicBezTo>
                  <a:cubicBezTo>
                    <a:pt x="326" y="1283"/>
                    <a:pt x="495" y="1353"/>
                    <a:pt x="676" y="1353"/>
                  </a:cubicBezTo>
                  <a:close/>
                  <a:moveTo>
                    <a:pt x="646" y="61"/>
                  </a:moveTo>
                  <a:cubicBezTo>
                    <a:pt x="646" y="661"/>
                    <a:pt x="646" y="661"/>
                    <a:pt x="646" y="661"/>
                  </a:cubicBezTo>
                  <a:cubicBezTo>
                    <a:pt x="330" y="862"/>
                    <a:pt x="330" y="862"/>
                    <a:pt x="330" y="862"/>
                  </a:cubicBezTo>
                  <a:cubicBezTo>
                    <a:pt x="316" y="871"/>
                    <a:pt x="311" y="890"/>
                    <a:pt x="320" y="904"/>
                  </a:cubicBezTo>
                  <a:cubicBezTo>
                    <a:pt x="326" y="913"/>
                    <a:pt x="336" y="918"/>
                    <a:pt x="346" y="918"/>
                  </a:cubicBezTo>
                  <a:cubicBezTo>
                    <a:pt x="351" y="918"/>
                    <a:pt x="357" y="916"/>
                    <a:pt x="362" y="913"/>
                  </a:cubicBezTo>
                  <a:cubicBezTo>
                    <a:pt x="672" y="716"/>
                    <a:pt x="672" y="716"/>
                    <a:pt x="672" y="716"/>
                  </a:cubicBezTo>
                  <a:cubicBezTo>
                    <a:pt x="1089" y="1134"/>
                    <a:pt x="1089" y="1134"/>
                    <a:pt x="1089" y="1134"/>
                  </a:cubicBezTo>
                  <a:cubicBezTo>
                    <a:pt x="976" y="1237"/>
                    <a:pt x="830" y="1293"/>
                    <a:pt x="676" y="1293"/>
                  </a:cubicBezTo>
                  <a:cubicBezTo>
                    <a:pt x="336" y="1293"/>
                    <a:pt x="60" y="1017"/>
                    <a:pt x="60" y="677"/>
                  </a:cubicBezTo>
                  <a:cubicBezTo>
                    <a:pt x="60" y="347"/>
                    <a:pt x="320" y="77"/>
                    <a:pt x="646"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grpSp>
      <p:grpSp>
        <p:nvGrpSpPr>
          <p:cNvPr id="67" name="Group 66">
            <a:extLst>
              <a:ext uri="{FF2B5EF4-FFF2-40B4-BE49-F238E27FC236}">
                <a16:creationId xmlns="" xmlns:a16="http://schemas.microsoft.com/office/drawing/2014/main" id="{B1B868E2-2C8B-43B8-B1A5-C8C20F3F5E4A}"/>
              </a:ext>
            </a:extLst>
          </p:cNvPr>
          <p:cNvGrpSpPr/>
          <p:nvPr/>
        </p:nvGrpSpPr>
        <p:grpSpPr>
          <a:xfrm>
            <a:off x="5824000" y="4618209"/>
            <a:ext cx="327244" cy="327242"/>
            <a:chOff x="-5040313" y="522288"/>
            <a:chExt cx="5791201" cy="5791201"/>
          </a:xfrm>
          <a:solidFill>
            <a:schemeClr val="bg1"/>
          </a:solidFill>
        </p:grpSpPr>
        <p:sp>
          <p:nvSpPr>
            <p:cNvPr id="68" name="Freeform 34">
              <a:extLst>
                <a:ext uri="{FF2B5EF4-FFF2-40B4-BE49-F238E27FC236}">
                  <a16:creationId xmlns="" xmlns:a16="http://schemas.microsoft.com/office/drawing/2014/main" id="{AB7B7DD3-59AE-4F77-AFF2-52E1D5602024}"/>
                </a:ext>
              </a:extLst>
            </p:cNvPr>
            <p:cNvSpPr>
              <a:spLocks noEditPoints="1"/>
            </p:cNvSpPr>
            <p:nvPr/>
          </p:nvSpPr>
          <p:spPr bwMode="auto">
            <a:xfrm>
              <a:off x="-2827338" y="1114426"/>
              <a:ext cx="2986088" cy="2986088"/>
            </a:xfrm>
            <a:custGeom>
              <a:avLst/>
              <a:gdLst>
                <a:gd name="T0" fmla="*/ 396 w 792"/>
                <a:gd name="T1" fmla="*/ 0 h 792"/>
                <a:gd name="T2" fmla="*/ 0 w 792"/>
                <a:gd name="T3" fmla="*/ 396 h 792"/>
                <a:gd name="T4" fmla="*/ 396 w 792"/>
                <a:gd name="T5" fmla="*/ 792 h 792"/>
                <a:gd name="T6" fmla="*/ 792 w 792"/>
                <a:gd name="T7" fmla="*/ 396 h 792"/>
                <a:gd name="T8" fmla="*/ 396 w 792"/>
                <a:gd name="T9" fmla="*/ 0 h 792"/>
                <a:gd name="T10" fmla="*/ 396 w 792"/>
                <a:gd name="T11" fmla="*/ 60 h 792"/>
                <a:gd name="T12" fmla="*/ 732 w 792"/>
                <a:gd name="T13" fmla="*/ 396 h 792"/>
                <a:gd name="T14" fmla="*/ 396 w 792"/>
                <a:gd name="T15" fmla="*/ 732 h 792"/>
                <a:gd name="T16" fmla="*/ 60 w 792"/>
                <a:gd name="T17" fmla="*/ 396 h 792"/>
                <a:gd name="T18" fmla="*/ 396 w 792"/>
                <a:gd name="T19" fmla="*/ 60 h 792"/>
                <a:gd name="T20" fmla="*/ 396 w 792"/>
                <a:gd name="T21" fmla="*/ 60 h 792"/>
                <a:gd name="T22" fmla="*/ 396 w 792"/>
                <a:gd name="T23" fmla="*/ 60 h 7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2" h="792">
                  <a:moveTo>
                    <a:pt x="396" y="0"/>
                  </a:moveTo>
                  <a:cubicBezTo>
                    <a:pt x="178" y="0"/>
                    <a:pt x="0" y="178"/>
                    <a:pt x="0" y="396"/>
                  </a:cubicBezTo>
                  <a:cubicBezTo>
                    <a:pt x="0" y="614"/>
                    <a:pt x="178" y="792"/>
                    <a:pt x="396" y="792"/>
                  </a:cubicBezTo>
                  <a:cubicBezTo>
                    <a:pt x="614" y="792"/>
                    <a:pt x="792" y="614"/>
                    <a:pt x="792" y="396"/>
                  </a:cubicBezTo>
                  <a:cubicBezTo>
                    <a:pt x="792" y="178"/>
                    <a:pt x="614" y="0"/>
                    <a:pt x="396" y="0"/>
                  </a:cubicBezTo>
                  <a:close/>
                  <a:moveTo>
                    <a:pt x="396" y="60"/>
                  </a:moveTo>
                  <a:cubicBezTo>
                    <a:pt x="581" y="60"/>
                    <a:pt x="732" y="211"/>
                    <a:pt x="732" y="396"/>
                  </a:cubicBezTo>
                  <a:cubicBezTo>
                    <a:pt x="732" y="581"/>
                    <a:pt x="581" y="732"/>
                    <a:pt x="396" y="732"/>
                  </a:cubicBezTo>
                  <a:cubicBezTo>
                    <a:pt x="211" y="732"/>
                    <a:pt x="60" y="581"/>
                    <a:pt x="60" y="396"/>
                  </a:cubicBezTo>
                  <a:cubicBezTo>
                    <a:pt x="60" y="211"/>
                    <a:pt x="211" y="60"/>
                    <a:pt x="396" y="60"/>
                  </a:cubicBezTo>
                  <a:close/>
                  <a:moveTo>
                    <a:pt x="396" y="60"/>
                  </a:moveTo>
                  <a:cubicBezTo>
                    <a:pt x="396" y="60"/>
                    <a:pt x="396" y="60"/>
                    <a:pt x="396" y="6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dirty="0"/>
            </a:p>
          </p:txBody>
        </p:sp>
        <p:sp>
          <p:nvSpPr>
            <p:cNvPr id="69" name="Freeform 35">
              <a:extLst>
                <a:ext uri="{FF2B5EF4-FFF2-40B4-BE49-F238E27FC236}">
                  <a16:creationId xmlns="" xmlns:a16="http://schemas.microsoft.com/office/drawing/2014/main" id="{2552A673-1CCB-4212-9383-233EFD7688B8}"/>
                </a:ext>
              </a:extLst>
            </p:cNvPr>
            <p:cNvSpPr>
              <a:spLocks noEditPoints="1"/>
            </p:cNvSpPr>
            <p:nvPr/>
          </p:nvSpPr>
          <p:spPr bwMode="auto">
            <a:xfrm>
              <a:off x="-2068512" y="1630363"/>
              <a:ext cx="1470025" cy="490538"/>
            </a:xfrm>
            <a:custGeom>
              <a:avLst/>
              <a:gdLst>
                <a:gd name="T0" fmla="*/ 378 w 390"/>
                <a:gd name="T1" fmla="*/ 76 h 130"/>
                <a:gd name="T2" fmla="*/ 378 w 390"/>
                <a:gd name="T3" fmla="*/ 119 h 130"/>
                <a:gd name="T4" fmla="*/ 335 w 390"/>
                <a:gd name="T5" fmla="*/ 119 h 130"/>
                <a:gd name="T6" fmla="*/ 195 w 390"/>
                <a:gd name="T7" fmla="*/ 60 h 130"/>
                <a:gd name="T8" fmla="*/ 55 w 390"/>
                <a:gd name="T9" fmla="*/ 119 h 130"/>
                <a:gd name="T10" fmla="*/ 33 w 390"/>
                <a:gd name="T11" fmla="*/ 127 h 130"/>
                <a:gd name="T12" fmla="*/ 12 w 390"/>
                <a:gd name="T13" fmla="*/ 119 h 130"/>
                <a:gd name="T14" fmla="*/ 12 w 390"/>
                <a:gd name="T15" fmla="*/ 76 h 130"/>
                <a:gd name="T16" fmla="*/ 195 w 390"/>
                <a:gd name="T17" fmla="*/ 0 h 130"/>
                <a:gd name="T18" fmla="*/ 378 w 390"/>
                <a:gd name="T19" fmla="*/ 76 h 130"/>
                <a:gd name="T20" fmla="*/ 378 w 390"/>
                <a:gd name="T21" fmla="*/ 76 h 130"/>
                <a:gd name="T22" fmla="*/ 378 w 390"/>
                <a:gd name="T23" fmla="*/ 76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0" h="130">
                  <a:moveTo>
                    <a:pt x="378" y="76"/>
                  </a:moveTo>
                  <a:cubicBezTo>
                    <a:pt x="390" y="88"/>
                    <a:pt x="390" y="107"/>
                    <a:pt x="378" y="119"/>
                  </a:cubicBezTo>
                  <a:cubicBezTo>
                    <a:pt x="366" y="130"/>
                    <a:pt x="347" y="130"/>
                    <a:pt x="335" y="119"/>
                  </a:cubicBezTo>
                  <a:cubicBezTo>
                    <a:pt x="298" y="81"/>
                    <a:pt x="248" y="60"/>
                    <a:pt x="195" y="60"/>
                  </a:cubicBezTo>
                  <a:cubicBezTo>
                    <a:pt x="142" y="60"/>
                    <a:pt x="92" y="81"/>
                    <a:pt x="55" y="119"/>
                  </a:cubicBezTo>
                  <a:cubicBezTo>
                    <a:pt x="49" y="124"/>
                    <a:pt x="41" y="127"/>
                    <a:pt x="33" y="127"/>
                  </a:cubicBezTo>
                  <a:cubicBezTo>
                    <a:pt x="26" y="127"/>
                    <a:pt x="18" y="124"/>
                    <a:pt x="12" y="119"/>
                  </a:cubicBezTo>
                  <a:cubicBezTo>
                    <a:pt x="0" y="107"/>
                    <a:pt x="0" y="88"/>
                    <a:pt x="12" y="76"/>
                  </a:cubicBezTo>
                  <a:cubicBezTo>
                    <a:pt x="61" y="27"/>
                    <a:pt x="126" y="0"/>
                    <a:pt x="195" y="0"/>
                  </a:cubicBezTo>
                  <a:cubicBezTo>
                    <a:pt x="264" y="0"/>
                    <a:pt x="329" y="27"/>
                    <a:pt x="378" y="76"/>
                  </a:cubicBezTo>
                  <a:close/>
                  <a:moveTo>
                    <a:pt x="378" y="76"/>
                  </a:moveTo>
                  <a:cubicBezTo>
                    <a:pt x="378" y="76"/>
                    <a:pt x="378" y="76"/>
                    <a:pt x="378" y="76"/>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dirty="0"/>
            </a:p>
          </p:txBody>
        </p:sp>
        <p:sp>
          <p:nvSpPr>
            <p:cNvPr id="70" name="Freeform 36">
              <a:extLst>
                <a:ext uri="{FF2B5EF4-FFF2-40B4-BE49-F238E27FC236}">
                  <a16:creationId xmlns="" xmlns:a16="http://schemas.microsoft.com/office/drawing/2014/main" id="{70128A0B-921E-4620-88AE-408DD0F23C5E}"/>
                </a:ext>
              </a:extLst>
            </p:cNvPr>
            <p:cNvSpPr>
              <a:spLocks noEditPoints="1"/>
            </p:cNvSpPr>
            <p:nvPr/>
          </p:nvSpPr>
          <p:spPr bwMode="auto">
            <a:xfrm>
              <a:off x="-5040313" y="574676"/>
              <a:ext cx="5791201" cy="5738813"/>
            </a:xfrm>
            <a:custGeom>
              <a:avLst/>
              <a:gdLst>
                <a:gd name="T0" fmla="*/ 0 w 1536"/>
                <a:gd name="T1" fmla="*/ 1395 h 1522"/>
                <a:gd name="T2" fmla="*/ 37 w 1536"/>
                <a:gd name="T3" fmla="*/ 1485 h 1522"/>
                <a:gd name="T4" fmla="*/ 127 w 1536"/>
                <a:gd name="T5" fmla="*/ 1522 h 1522"/>
                <a:gd name="T6" fmla="*/ 216 w 1536"/>
                <a:gd name="T7" fmla="*/ 1485 h 1522"/>
                <a:gd name="T8" fmla="*/ 577 w 1536"/>
                <a:gd name="T9" fmla="*/ 1124 h 1522"/>
                <a:gd name="T10" fmla="*/ 631 w 1536"/>
                <a:gd name="T11" fmla="*/ 1139 h 1522"/>
                <a:gd name="T12" fmla="*/ 707 w 1536"/>
                <a:gd name="T13" fmla="*/ 1107 h 1522"/>
                <a:gd name="T14" fmla="*/ 766 w 1536"/>
                <a:gd name="T15" fmla="*/ 1048 h 1522"/>
                <a:gd name="T16" fmla="*/ 983 w 1536"/>
                <a:gd name="T17" fmla="*/ 1092 h 1522"/>
                <a:gd name="T18" fmla="*/ 1536 w 1536"/>
                <a:gd name="T19" fmla="*/ 539 h 1522"/>
                <a:gd name="T20" fmla="*/ 1124 w 1536"/>
                <a:gd name="T21" fmla="*/ 4 h 1522"/>
                <a:gd name="T22" fmla="*/ 1088 w 1536"/>
                <a:gd name="T23" fmla="*/ 26 h 1522"/>
                <a:gd name="T24" fmla="*/ 1109 w 1536"/>
                <a:gd name="T25" fmla="*/ 62 h 1522"/>
                <a:gd name="T26" fmla="*/ 1476 w 1536"/>
                <a:gd name="T27" fmla="*/ 539 h 1522"/>
                <a:gd name="T28" fmla="*/ 983 w 1536"/>
                <a:gd name="T29" fmla="*/ 1032 h 1522"/>
                <a:gd name="T30" fmla="*/ 490 w 1536"/>
                <a:gd name="T31" fmla="*/ 539 h 1522"/>
                <a:gd name="T32" fmla="*/ 857 w 1536"/>
                <a:gd name="T33" fmla="*/ 62 h 1522"/>
                <a:gd name="T34" fmla="*/ 878 w 1536"/>
                <a:gd name="T35" fmla="*/ 26 h 1522"/>
                <a:gd name="T36" fmla="*/ 841 w 1536"/>
                <a:gd name="T37" fmla="*/ 4 h 1522"/>
                <a:gd name="T38" fmla="*/ 430 w 1536"/>
                <a:gd name="T39" fmla="*/ 539 h 1522"/>
                <a:gd name="T40" fmla="*/ 474 w 1536"/>
                <a:gd name="T41" fmla="*/ 756 h 1522"/>
                <a:gd name="T42" fmla="*/ 415 w 1536"/>
                <a:gd name="T43" fmla="*/ 815 h 1522"/>
                <a:gd name="T44" fmla="*/ 398 w 1536"/>
                <a:gd name="T45" fmla="*/ 945 h 1522"/>
                <a:gd name="T46" fmla="*/ 37 w 1536"/>
                <a:gd name="T47" fmla="*/ 1306 h 1522"/>
                <a:gd name="T48" fmla="*/ 0 w 1536"/>
                <a:gd name="T49" fmla="*/ 1395 h 1522"/>
                <a:gd name="T50" fmla="*/ 597 w 1536"/>
                <a:gd name="T51" fmla="*/ 1065 h 1522"/>
                <a:gd name="T52" fmla="*/ 457 w 1536"/>
                <a:gd name="T53" fmla="*/ 925 h 1522"/>
                <a:gd name="T54" fmla="*/ 457 w 1536"/>
                <a:gd name="T55" fmla="*/ 858 h 1522"/>
                <a:gd name="T56" fmla="*/ 502 w 1536"/>
                <a:gd name="T57" fmla="*/ 813 h 1522"/>
                <a:gd name="T58" fmla="*/ 709 w 1536"/>
                <a:gd name="T59" fmla="*/ 1020 h 1522"/>
                <a:gd name="T60" fmla="*/ 664 w 1536"/>
                <a:gd name="T61" fmla="*/ 1065 h 1522"/>
                <a:gd name="T62" fmla="*/ 597 w 1536"/>
                <a:gd name="T63" fmla="*/ 1065 h 1522"/>
                <a:gd name="T64" fmla="*/ 60 w 1536"/>
                <a:gd name="T65" fmla="*/ 1395 h 1522"/>
                <a:gd name="T66" fmla="*/ 80 w 1536"/>
                <a:gd name="T67" fmla="*/ 1348 h 1522"/>
                <a:gd name="T68" fmla="*/ 437 w 1536"/>
                <a:gd name="T69" fmla="*/ 990 h 1522"/>
                <a:gd name="T70" fmla="*/ 532 w 1536"/>
                <a:gd name="T71" fmla="*/ 1085 h 1522"/>
                <a:gd name="T72" fmla="*/ 174 w 1536"/>
                <a:gd name="T73" fmla="*/ 1442 h 1522"/>
                <a:gd name="T74" fmla="*/ 127 w 1536"/>
                <a:gd name="T75" fmla="*/ 1462 h 1522"/>
                <a:gd name="T76" fmla="*/ 80 w 1536"/>
                <a:gd name="T77" fmla="*/ 1442 h 1522"/>
                <a:gd name="T78" fmla="*/ 60 w 1536"/>
                <a:gd name="T79" fmla="*/ 1395 h 1522"/>
                <a:gd name="T80" fmla="*/ 60 w 1536"/>
                <a:gd name="T81" fmla="*/ 1395 h 1522"/>
                <a:gd name="T82" fmla="*/ 60 w 1536"/>
                <a:gd name="T83" fmla="*/ 1395 h 1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36" h="1522">
                  <a:moveTo>
                    <a:pt x="0" y="1395"/>
                  </a:moveTo>
                  <a:cubicBezTo>
                    <a:pt x="0" y="1429"/>
                    <a:pt x="13" y="1461"/>
                    <a:pt x="37" y="1485"/>
                  </a:cubicBezTo>
                  <a:cubicBezTo>
                    <a:pt x="61" y="1509"/>
                    <a:pt x="93" y="1522"/>
                    <a:pt x="127" y="1522"/>
                  </a:cubicBezTo>
                  <a:cubicBezTo>
                    <a:pt x="161" y="1522"/>
                    <a:pt x="193" y="1509"/>
                    <a:pt x="216" y="1485"/>
                  </a:cubicBezTo>
                  <a:cubicBezTo>
                    <a:pt x="577" y="1124"/>
                    <a:pt x="577" y="1124"/>
                    <a:pt x="577" y="1124"/>
                  </a:cubicBezTo>
                  <a:cubicBezTo>
                    <a:pt x="593" y="1134"/>
                    <a:pt x="612" y="1139"/>
                    <a:pt x="631" y="1139"/>
                  </a:cubicBezTo>
                  <a:cubicBezTo>
                    <a:pt x="658" y="1139"/>
                    <a:pt x="686" y="1128"/>
                    <a:pt x="707" y="1107"/>
                  </a:cubicBezTo>
                  <a:cubicBezTo>
                    <a:pt x="766" y="1048"/>
                    <a:pt x="766" y="1048"/>
                    <a:pt x="766" y="1048"/>
                  </a:cubicBezTo>
                  <a:cubicBezTo>
                    <a:pt x="833" y="1076"/>
                    <a:pt x="906" y="1092"/>
                    <a:pt x="983" y="1092"/>
                  </a:cubicBezTo>
                  <a:cubicBezTo>
                    <a:pt x="1288" y="1092"/>
                    <a:pt x="1536" y="844"/>
                    <a:pt x="1536" y="539"/>
                  </a:cubicBezTo>
                  <a:cubicBezTo>
                    <a:pt x="1536" y="288"/>
                    <a:pt x="1367" y="68"/>
                    <a:pt x="1124" y="4"/>
                  </a:cubicBezTo>
                  <a:cubicBezTo>
                    <a:pt x="1108" y="0"/>
                    <a:pt x="1092" y="10"/>
                    <a:pt x="1088" y="26"/>
                  </a:cubicBezTo>
                  <a:cubicBezTo>
                    <a:pt x="1084" y="42"/>
                    <a:pt x="1093" y="58"/>
                    <a:pt x="1109" y="62"/>
                  </a:cubicBezTo>
                  <a:cubicBezTo>
                    <a:pt x="1325" y="119"/>
                    <a:pt x="1476" y="315"/>
                    <a:pt x="1476" y="539"/>
                  </a:cubicBezTo>
                  <a:cubicBezTo>
                    <a:pt x="1476" y="811"/>
                    <a:pt x="1255" y="1032"/>
                    <a:pt x="983" y="1032"/>
                  </a:cubicBezTo>
                  <a:cubicBezTo>
                    <a:pt x="711" y="1032"/>
                    <a:pt x="490" y="811"/>
                    <a:pt x="490" y="539"/>
                  </a:cubicBezTo>
                  <a:cubicBezTo>
                    <a:pt x="490" y="315"/>
                    <a:pt x="641" y="119"/>
                    <a:pt x="857" y="62"/>
                  </a:cubicBezTo>
                  <a:cubicBezTo>
                    <a:pt x="873" y="58"/>
                    <a:pt x="882" y="42"/>
                    <a:pt x="878" y="26"/>
                  </a:cubicBezTo>
                  <a:cubicBezTo>
                    <a:pt x="874" y="10"/>
                    <a:pt x="857" y="0"/>
                    <a:pt x="841" y="4"/>
                  </a:cubicBezTo>
                  <a:cubicBezTo>
                    <a:pt x="599" y="68"/>
                    <a:pt x="430" y="288"/>
                    <a:pt x="430" y="539"/>
                  </a:cubicBezTo>
                  <a:cubicBezTo>
                    <a:pt x="430" y="616"/>
                    <a:pt x="446" y="689"/>
                    <a:pt x="474" y="756"/>
                  </a:cubicBezTo>
                  <a:cubicBezTo>
                    <a:pt x="415" y="815"/>
                    <a:pt x="415" y="815"/>
                    <a:pt x="415" y="815"/>
                  </a:cubicBezTo>
                  <a:cubicBezTo>
                    <a:pt x="380" y="851"/>
                    <a:pt x="374" y="904"/>
                    <a:pt x="398" y="945"/>
                  </a:cubicBezTo>
                  <a:cubicBezTo>
                    <a:pt x="37" y="1306"/>
                    <a:pt x="37" y="1306"/>
                    <a:pt x="37" y="1306"/>
                  </a:cubicBezTo>
                  <a:cubicBezTo>
                    <a:pt x="13" y="1329"/>
                    <a:pt x="0" y="1361"/>
                    <a:pt x="0" y="1395"/>
                  </a:cubicBezTo>
                  <a:close/>
                  <a:moveTo>
                    <a:pt x="597" y="1065"/>
                  </a:moveTo>
                  <a:cubicBezTo>
                    <a:pt x="457" y="925"/>
                    <a:pt x="457" y="925"/>
                    <a:pt x="457" y="925"/>
                  </a:cubicBezTo>
                  <a:cubicBezTo>
                    <a:pt x="439" y="906"/>
                    <a:pt x="439" y="876"/>
                    <a:pt x="457" y="858"/>
                  </a:cubicBezTo>
                  <a:cubicBezTo>
                    <a:pt x="502" y="813"/>
                    <a:pt x="502" y="813"/>
                    <a:pt x="502" y="813"/>
                  </a:cubicBezTo>
                  <a:cubicBezTo>
                    <a:pt x="552" y="899"/>
                    <a:pt x="623" y="970"/>
                    <a:pt x="709" y="1020"/>
                  </a:cubicBezTo>
                  <a:cubicBezTo>
                    <a:pt x="664" y="1065"/>
                    <a:pt x="664" y="1065"/>
                    <a:pt x="664" y="1065"/>
                  </a:cubicBezTo>
                  <a:cubicBezTo>
                    <a:pt x="646" y="1083"/>
                    <a:pt x="616" y="1083"/>
                    <a:pt x="597" y="1065"/>
                  </a:cubicBezTo>
                  <a:close/>
                  <a:moveTo>
                    <a:pt x="60" y="1395"/>
                  </a:moveTo>
                  <a:cubicBezTo>
                    <a:pt x="60" y="1377"/>
                    <a:pt x="67" y="1361"/>
                    <a:pt x="80" y="1348"/>
                  </a:cubicBezTo>
                  <a:cubicBezTo>
                    <a:pt x="437" y="990"/>
                    <a:pt x="437" y="990"/>
                    <a:pt x="437" y="990"/>
                  </a:cubicBezTo>
                  <a:cubicBezTo>
                    <a:pt x="532" y="1085"/>
                    <a:pt x="532" y="1085"/>
                    <a:pt x="532" y="1085"/>
                  </a:cubicBezTo>
                  <a:cubicBezTo>
                    <a:pt x="174" y="1442"/>
                    <a:pt x="174" y="1442"/>
                    <a:pt x="174" y="1442"/>
                  </a:cubicBezTo>
                  <a:cubicBezTo>
                    <a:pt x="161" y="1455"/>
                    <a:pt x="145" y="1462"/>
                    <a:pt x="127" y="1462"/>
                  </a:cubicBezTo>
                  <a:cubicBezTo>
                    <a:pt x="109" y="1462"/>
                    <a:pt x="92" y="1455"/>
                    <a:pt x="80" y="1442"/>
                  </a:cubicBezTo>
                  <a:cubicBezTo>
                    <a:pt x="67" y="1430"/>
                    <a:pt x="60" y="1413"/>
                    <a:pt x="60" y="1395"/>
                  </a:cubicBezTo>
                  <a:close/>
                  <a:moveTo>
                    <a:pt x="60" y="1395"/>
                  </a:moveTo>
                  <a:cubicBezTo>
                    <a:pt x="60" y="1395"/>
                    <a:pt x="60" y="1395"/>
                    <a:pt x="60" y="1395"/>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dirty="0"/>
            </a:p>
          </p:txBody>
        </p:sp>
        <p:sp>
          <p:nvSpPr>
            <p:cNvPr id="71" name="Freeform 37">
              <a:extLst>
                <a:ext uri="{FF2B5EF4-FFF2-40B4-BE49-F238E27FC236}">
                  <a16:creationId xmlns="" xmlns:a16="http://schemas.microsoft.com/office/drawing/2014/main" id="{6CA07A21-A566-4F8D-AA97-B213F9578BE0}"/>
                </a:ext>
              </a:extLst>
            </p:cNvPr>
            <p:cNvSpPr>
              <a:spLocks noEditPoints="1"/>
            </p:cNvSpPr>
            <p:nvPr/>
          </p:nvSpPr>
          <p:spPr bwMode="auto">
            <a:xfrm>
              <a:off x="-1447800" y="522288"/>
              <a:ext cx="227013" cy="227013"/>
            </a:xfrm>
            <a:custGeom>
              <a:avLst/>
              <a:gdLst>
                <a:gd name="T0" fmla="*/ 30 w 60"/>
                <a:gd name="T1" fmla="*/ 60 h 60"/>
                <a:gd name="T2" fmla="*/ 9 w 60"/>
                <a:gd name="T3" fmla="*/ 51 h 60"/>
                <a:gd name="T4" fmla="*/ 0 w 60"/>
                <a:gd name="T5" fmla="*/ 30 h 60"/>
                <a:gd name="T6" fmla="*/ 9 w 60"/>
                <a:gd name="T7" fmla="*/ 9 h 60"/>
                <a:gd name="T8" fmla="*/ 30 w 60"/>
                <a:gd name="T9" fmla="*/ 0 h 60"/>
                <a:gd name="T10" fmla="*/ 51 w 60"/>
                <a:gd name="T11" fmla="*/ 9 h 60"/>
                <a:gd name="T12" fmla="*/ 60 w 60"/>
                <a:gd name="T13" fmla="*/ 30 h 60"/>
                <a:gd name="T14" fmla="*/ 51 w 60"/>
                <a:gd name="T15" fmla="*/ 51 h 60"/>
                <a:gd name="T16" fmla="*/ 30 w 60"/>
                <a:gd name="T17" fmla="*/ 60 h 60"/>
                <a:gd name="T18" fmla="*/ 30 w 60"/>
                <a:gd name="T19" fmla="*/ 60 h 60"/>
                <a:gd name="T20" fmla="*/ 30 w 60"/>
                <a:gd name="T21"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 h="60">
                  <a:moveTo>
                    <a:pt x="30" y="60"/>
                  </a:moveTo>
                  <a:cubicBezTo>
                    <a:pt x="22" y="60"/>
                    <a:pt x="14" y="57"/>
                    <a:pt x="9" y="51"/>
                  </a:cubicBezTo>
                  <a:cubicBezTo>
                    <a:pt x="3" y="46"/>
                    <a:pt x="0" y="38"/>
                    <a:pt x="0" y="30"/>
                  </a:cubicBezTo>
                  <a:cubicBezTo>
                    <a:pt x="0" y="22"/>
                    <a:pt x="3" y="14"/>
                    <a:pt x="9" y="9"/>
                  </a:cubicBezTo>
                  <a:cubicBezTo>
                    <a:pt x="14" y="3"/>
                    <a:pt x="22" y="0"/>
                    <a:pt x="30" y="0"/>
                  </a:cubicBezTo>
                  <a:cubicBezTo>
                    <a:pt x="38" y="0"/>
                    <a:pt x="46" y="3"/>
                    <a:pt x="51" y="9"/>
                  </a:cubicBezTo>
                  <a:cubicBezTo>
                    <a:pt x="57" y="14"/>
                    <a:pt x="60" y="22"/>
                    <a:pt x="60" y="30"/>
                  </a:cubicBezTo>
                  <a:cubicBezTo>
                    <a:pt x="60" y="38"/>
                    <a:pt x="57" y="46"/>
                    <a:pt x="51" y="51"/>
                  </a:cubicBezTo>
                  <a:cubicBezTo>
                    <a:pt x="46" y="57"/>
                    <a:pt x="38" y="60"/>
                    <a:pt x="30" y="60"/>
                  </a:cubicBezTo>
                  <a:close/>
                  <a:moveTo>
                    <a:pt x="30" y="60"/>
                  </a:moveTo>
                  <a:cubicBezTo>
                    <a:pt x="30" y="60"/>
                    <a:pt x="30" y="60"/>
                    <a:pt x="30" y="6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dirty="0"/>
            </a:p>
          </p:txBody>
        </p:sp>
      </p:grpSp>
      <p:sp>
        <p:nvSpPr>
          <p:cNvPr id="72" name="TextBox 71">
            <a:extLst>
              <a:ext uri="{FF2B5EF4-FFF2-40B4-BE49-F238E27FC236}">
                <a16:creationId xmlns="" xmlns:a16="http://schemas.microsoft.com/office/drawing/2014/main" id="{139D4BD6-CD61-417C-9924-AF5B83739C17}"/>
              </a:ext>
            </a:extLst>
          </p:cNvPr>
          <p:cNvSpPr txBox="1"/>
          <p:nvPr/>
        </p:nvSpPr>
        <p:spPr>
          <a:xfrm>
            <a:off x="6380175" y="1470595"/>
            <a:ext cx="1338508" cy="307777"/>
          </a:xfrm>
          <a:prstGeom prst="rect">
            <a:avLst/>
          </a:prstGeom>
          <a:noFill/>
        </p:spPr>
        <p:txBody>
          <a:bodyPr wrap="none" lIns="0" tIns="0" rIns="0" bIns="0" rtlCol="0" anchor="ctr">
            <a:spAutoFit/>
          </a:bodyPr>
          <a:lstStyle/>
          <a:p>
            <a:r>
              <a:rPr lang="en-US" sz="2000" kern="0" dirty="0">
                <a:solidFill>
                  <a:schemeClr val="tx1">
                    <a:lumMod val="75000"/>
                    <a:lumOff val="25000"/>
                  </a:schemeClr>
                </a:solidFill>
                <a:latin typeface="Segoe UI" panose="020B0502040204020203" pitchFamily="34" charset="0"/>
                <a:ea typeface="Calibri Light" charset="0"/>
                <a:cs typeface="Segoe UI" panose="020B0502040204020203" pitchFamily="34" charset="0"/>
              </a:rPr>
              <a:t>Click on </a:t>
            </a:r>
            <a:r>
              <a:rPr lang="en-US" sz="2000" kern="0" dirty="0">
                <a:solidFill>
                  <a:schemeClr val="tx1">
                    <a:lumMod val="75000"/>
                    <a:lumOff val="25000"/>
                  </a:schemeClr>
                </a:solidFill>
                <a:latin typeface="Segoe UI" panose="020B0502040204020203" pitchFamily="34" charset="0"/>
                <a:ea typeface="Calibri Light" charset="0"/>
                <a:cs typeface="Segoe UI" panose="020B0502040204020203" pitchFamily="34" charset="0"/>
                <a:hlinkClick r:id="rId5"/>
              </a:rPr>
              <a:t>GO</a:t>
            </a:r>
            <a:endParaRPr lang="en-US" sz="2000" dirty="0">
              <a:solidFill>
                <a:schemeClr val="tx1">
                  <a:lumMod val="75000"/>
                  <a:lumOff val="25000"/>
                </a:schemeClr>
              </a:solidFill>
              <a:latin typeface="Segoe UI" panose="020B0502040204020203" pitchFamily="34" charset="0"/>
              <a:ea typeface="Calibri Light" charset="0"/>
              <a:cs typeface="Segoe UI" panose="020B0502040204020203" pitchFamily="34" charset="0"/>
            </a:endParaRPr>
          </a:p>
        </p:txBody>
      </p:sp>
      <p:sp>
        <p:nvSpPr>
          <p:cNvPr id="73" name="TextBox 72">
            <a:extLst>
              <a:ext uri="{FF2B5EF4-FFF2-40B4-BE49-F238E27FC236}">
                <a16:creationId xmlns="" xmlns:a16="http://schemas.microsoft.com/office/drawing/2014/main" id="{AD35C536-EC12-4B1E-B327-ED0FF2CF2EEA}"/>
              </a:ext>
            </a:extLst>
          </p:cNvPr>
          <p:cNvSpPr txBox="1"/>
          <p:nvPr/>
        </p:nvSpPr>
        <p:spPr>
          <a:xfrm>
            <a:off x="6101883" y="5499997"/>
            <a:ext cx="3666132" cy="615553"/>
          </a:xfrm>
          <a:prstGeom prst="rect">
            <a:avLst/>
          </a:prstGeom>
          <a:noFill/>
        </p:spPr>
        <p:txBody>
          <a:bodyPr wrap="none" lIns="0" tIns="0" rIns="0" bIns="0" rtlCol="0" anchor="ctr">
            <a:spAutoFit/>
          </a:bodyPr>
          <a:lstStyle/>
          <a:p>
            <a:r>
              <a:rPr lang="en-US" sz="2000" dirty="0">
                <a:latin typeface="Segoe UI" panose="020B0502040204020203" pitchFamily="34" charset="0"/>
              </a:rPr>
              <a:t>Click and Create Dev Space &amp;</a:t>
            </a:r>
          </a:p>
          <a:p>
            <a:r>
              <a:rPr lang="en-US" sz="2000" dirty="0">
                <a:latin typeface="Segoe UI" panose="020B0502040204020203" pitchFamily="34" charset="0"/>
              </a:rPr>
              <a:t> choose Fiori as Dev Space Type</a:t>
            </a:r>
          </a:p>
        </p:txBody>
      </p:sp>
      <p:sp>
        <p:nvSpPr>
          <p:cNvPr id="74" name="TextBox 73">
            <a:extLst>
              <a:ext uri="{FF2B5EF4-FFF2-40B4-BE49-F238E27FC236}">
                <a16:creationId xmlns="" xmlns:a16="http://schemas.microsoft.com/office/drawing/2014/main" id="{E6E50298-77AB-4717-ACA5-9DB8BADE0FBF}"/>
              </a:ext>
            </a:extLst>
          </p:cNvPr>
          <p:cNvSpPr txBox="1"/>
          <p:nvPr/>
        </p:nvSpPr>
        <p:spPr>
          <a:xfrm>
            <a:off x="6795812" y="2523044"/>
            <a:ext cx="2703497" cy="307777"/>
          </a:xfrm>
          <a:prstGeom prst="rect">
            <a:avLst/>
          </a:prstGeom>
          <a:noFill/>
        </p:spPr>
        <p:txBody>
          <a:bodyPr wrap="none" lIns="0" tIns="0" rIns="0" bIns="0" rtlCol="0" anchor="ctr">
            <a:spAutoFit/>
          </a:bodyPr>
          <a:lstStyle/>
          <a:p>
            <a:r>
              <a:rPr lang="en-US" sz="2000" dirty="0">
                <a:latin typeface="Segoe UI" panose="020B0502040204020203" pitchFamily="34" charset="0"/>
              </a:rPr>
              <a:t>Create free trial account</a:t>
            </a:r>
          </a:p>
        </p:txBody>
      </p:sp>
      <p:sp>
        <p:nvSpPr>
          <p:cNvPr id="75" name="TextBox 74">
            <a:extLst>
              <a:ext uri="{FF2B5EF4-FFF2-40B4-BE49-F238E27FC236}">
                <a16:creationId xmlns="" xmlns:a16="http://schemas.microsoft.com/office/drawing/2014/main" id="{5A0364C0-C5A4-4D8C-BF18-E742FF0BB463}"/>
              </a:ext>
            </a:extLst>
          </p:cNvPr>
          <p:cNvSpPr txBox="1"/>
          <p:nvPr/>
        </p:nvSpPr>
        <p:spPr>
          <a:xfrm>
            <a:off x="6530772" y="4614689"/>
            <a:ext cx="3671005" cy="307777"/>
          </a:xfrm>
          <a:prstGeom prst="rect">
            <a:avLst/>
          </a:prstGeom>
          <a:noFill/>
        </p:spPr>
        <p:txBody>
          <a:bodyPr wrap="none" lIns="0" tIns="0" rIns="0" bIns="0" rtlCol="0" anchor="ctr">
            <a:spAutoFit/>
          </a:bodyPr>
          <a:lstStyle/>
          <a:p>
            <a:r>
              <a:rPr lang="en-US" sz="2000" dirty="0">
                <a:latin typeface="Segoe UI" panose="020B0502040204020203" pitchFamily="34" charset="0"/>
              </a:rPr>
              <a:t>On main screen you will see BAS</a:t>
            </a:r>
            <a:endParaRPr lang="en-US" sz="2000" dirty="0">
              <a:solidFill>
                <a:schemeClr val="tx1">
                  <a:lumMod val="75000"/>
                  <a:lumOff val="25000"/>
                </a:schemeClr>
              </a:solidFill>
              <a:latin typeface="Segoe UI" panose="020B0502040204020203" pitchFamily="34" charset="0"/>
              <a:ea typeface="Calibri Light" charset="0"/>
              <a:cs typeface="Segoe UI" panose="020B0502040204020203" pitchFamily="34" charset="0"/>
            </a:endParaRPr>
          </a:p>
        </p:txBody>
      </p:sp>
      <p:sp>
        <p:nvSpPr>
          <p:cNvPr id="76" name="TextBox 75">
            <a:extLst>
              <a:ext uri="{FF2B5EF4-FFF2-40B4-BE49-F238E27FC236}">
                <a16:creationId xmlns="" xmlns:a16="http://schemas.microsoft.com/office/drawing/2014/main" id="{FDE1EF55-4A64-4155-8BFE-1338EF03D6AA}"/>
              </a:ext>
            </a:extLst>
          </p:cNvPr>
          <p:cNvSpPr txBox="1"/>
          <p:nvPr/>
        </p:nvSpPr>
        <p:spPr>
          <a:xfrm>
            <a:off x="6884164" y="3400236"/>
            <a:ext cx="3125664" cy="923330"/>
          </a:xfrm>
          <a:prstGeom prst="rect">
            <a:avLst/>
          </a:prstGeom>
          <a:noFill/>
        </p:spPr>
        <p:txBody>
          <a:bodyPr wrap="none" lIns="0" tIns="0" rIns="0" bIns="0" rtlCol="0" anchor="ctr">
            <a:spAutoFit/>
          </a:bodyPr>
          <a:lstStyle/>
          <a:p>
            <a:r>
              <a:rPr lang="en-US" sz="2000" dirty="0">
                <a:latin typeface="Segoe UI" panose="020B0502040204020203" pitchFamily="34" charset="0"/>
              </a:rPr>
              <a:t>Launch your cloud platform</a:t>
            </a:r>
          </a:p>
          <a:p>
            <a:r>
              <a:rPr lang="en-US" sz="2000" dirty="0">
                <a:latin typeface="Segoe UI" panose="020B0502040204020203" pitchFamily="34" charset="0"/>
              </a:rPr>
              <a:t> trial cockpit - </a:t>
            </a:r>
            <a:r>
              <a:rPr lang="en-US" sz="2000" dirty="0">
                <a:latin typeface="Segoe UI" panose="020B0502040204020203" pitchFamily="34" charset="0"/>
                <a:hlinkClick r:id="rId6"/>
              </a:rPr>
              <a:t>Click</a:t>
            </a:r>
            <a:r>
              <a:rPr lang="en-US" sz="2000" dirty="0">
                <a:latin typeface="Segoe UI" panose="020B0502040204020203" pitchFamily="34" charset="0"/>
              </a:rPr>
              <a:t/>
            </a:r>
            <a:br>
              <a:rPr lang="en-US" sz="2000" dirty="0">
                <a:latin typeface="Segoe UI" panose="020B0502040204020203" pitchFamily="34" charset="0"/>
              </a:rPr>
            </a:br>
            <a:endParaRPr lang="en-US" sz="2000" dirty="0">
              <a:solidFill>
                <a:schemeClr val="tx1">
                  <a:lumMod val="75000"/>
                  <a:lumOff val="25000"/>
                </a:schemeClr>
              </a:solidFill>
              <a:latin typeface="Segoe UI" panose="020B0502040204020203" pitchFamily="34" charset="0"/>
              <a:ea typeface="Calibri Light" charset="0"/>
              <a:cs typeface="Segoe UI" panose="020B0502040204020203" pitchFamily="34" charset="0"/>
            </a:endParaRPr>
          </a:p>
        </p:txBody>
      </p:sp>
      <p:sp>
        <p:nvSpPr>
          <p:cNvPr id="77" name="Footer Placeholder 45">
            <a:extLst>
              <a:ext uri="{FF2B5EF4-FFF2-40B4-BE49-F238E27FC236}">
                <a16:creationId xmlns:a16="http://schemas.microsoft.com/office/drawing/2014/main" xmlns="" id="{90E33047-DFF5-4690-8905-31E4C115EFDC}"/>
              </a:ext>
            </a:extLst>
          </p:cNvPr>
          <p:cNvSpPr txBox="1">
            <a:spLocks/>
          </p:cNvSpPr>
          <p:nvPr/>
        </p:nvSpPr>
        <p:spPr>
          <a:xfrm>
            <a:off x="9042400" y="6548582"/>
            <a:ext cx="3136272" cy="30941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b="1" dirty="0"/>
              <a:t>Trainer: Anubhav </a:t>
            </a:r>
            <a:r>
              <a:rPr lang="en-US" sz="1200" b="1" dirty="0" smtClean="0"/>
              <a:t>Oberoy &amp; Shubham Singh</a:t>
            </a:r>
            <a:endParaRPr lang="en-US" sz="1200" b="1" dirty="0"/>
          </a:p>
        </p:txBody>
      </p:sp>
    </p:spTree>
    <p:extLst>
      <p:ext uri="{BB962C8B-B14F-4D97-AF65-F5344CB8AC3E}">
        <p14:creationId xmlns:p14="http://schemas.microsoft.com/office/powerpoint/2010/main" val="71098727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a:extLst>
              <a:ext uri="{FF2B5EF4-FFF2-40B4-BE49-F238E27FC236}">
                <a16:creationId xmlns:a16="http://schemas.microsoft.com/office/drawing/2014/main" xmlns="" id="{8D153262-0D22-EE4B-8422-E83531E442C3}"/>
              </a:ext>
            </a:extLst>
          </p:cNvPr>
          <p:cNvSpPr/>
          <p:nvPr/>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14" name="Picture 1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860088" y="419996"/>
            <a:ext cx="892498" cy="791393"/>
          </a:xfrm>
          <a:prstGeom prst="rect">
            <a:avLst/>
          </a:prstGeom>
        </p:spPr>
      </p:pic>
      <p:sp>
        <p:nvSpPr>
          <p:cNvPr id="10" name="TextBox 9">
            <a:extLst>
              <a:ext uri="{FF2B5EF4-FFF2-40B4-BE49-F238E27FC236}">
                <a16:creationId xmlns:a16="http://schemas.microsoft.com/office/drawing/2014/main" xmlns="" id="{CC39E87A-2CAF-CD41-98DC-4526D06794F9}"/>
              </a:ext>
            </a:extLst>
          </p:cNvPr>
          <p:cNvSpPr txBox="1"/>
          <p:nvPr/>
        </p:nvSpPr>
        <p:spPr>
          <a:xfrm>
            <a:off x="486808" y="3059668"/>
            <a:ext cx="5294060" cy="738664"/>
          </a:xfrm>
          <a:prstGeom prst="rect">
            <a:avLst/>
          </a:prstGeom>
          <a:noFill/>
          <a:ln>
            <a:noFill/>
          </a:ln>
        </p:spPr>
        <p:txBody>
          <a:bodyPr wrap="square" rtlCol="0">
            <a:spAutoFit/>
          </a:bodyPr>
          <a:lstStyle/>
          <a:p>
            <a:pPr lvl="0" defTabSz="914217"/>
            <a:r>
              <a:rPr lang="en-US" sz="4200" b="1" dirty="0">
                <a:solidFill>
                  <a:srgbClr val="FFFFFF"/>
                </a:solidFill>
                <a:latin typeface="Arial" panose="020B0604020202020204" pitchFamily="34" charset="0"/>
                <a:ea typeface="Cambria" panose="02040503050406030204" pitchFamily="18" charset="0"/>
                <a:cs typeface="Arial" panose="020B0604020202020204" pitchFamily="34" charset="0"/>
              </a:rPr>
              <a:t>Introduction</a:t>
            </a:r>
          </a:p>
        </p:txBody>
      </p:sp>
      <p:pic>
        <p:nvPicPr>
          <p:cNvPr id="11" name="Picture 10">
            <a:extLst>
              <a:ext uri="{FF2B5EF4-FFF2-40B4-BE49-F238E27FC236}">
                <a16:creationId xmlns:a16="http://schemas.microsoft.com/office/drawing/2014/main" xmlns=""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5" name="Title 1">
            <a:extLst>
              <a:ext uri="{FF2B5EF4-FFF2-40B4-BE49-F238E27FC236}">
                <a16:creationId xmlns:a16="http://schemas.microsoft.com/office/drawing/2014/main" xmlns="" id="{13EBA3E6-25D4-4BA0-BF9B-28343460C110}"/>
              </a:ext>
            </a:extLst>
          </p:cNvPr>
          <p:cNvSpPr txBox="1">
            <a:spLocks/>
          </p:cNvSpPr>
          <p:nvPr/>
        </p:nvSpPr>
        <p:spPr>
          <a:xfrm>
            <a:off x="655321" y="495335"/>
            <a:ext cx="10515600" cy="6407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dirty="0" smtClean="0">
                <a:latin typeface="Cooper Black" panose="0208090404030B020404" pitchFamily="18" charset="0"/>
              </a:rPr>
              <a:t>Installation of VS Code</a:t>
            </a:r>
            <a:endParaRPr lang="en-IN" sz="3600" dirty="0">
              <a:latin typeface="Cooper Black" panose="0208090404030B020404" pitchFamily="18" charset="0"/>
            </a:endParaRPr>
          </a:p>
        </p:txBody>
      </p:sp>
      <p:sp>
        <p:nvSpPr>
          <p:cNvPr id="19" name="TextBox 18">
            <a:extLst>
              <a:ext uri="{FF2B5EF4-FFF2-40B4-BE49-F238E27FC236}">
                <a16:creationId xmlns:a16="http://schemas.microsoft.com/office/drawing/2014/main" xmlns="" id="{0170E0F5-2AC9-46A0-8FB7-F6F2FAE52514}"/>
              </a:ext>
            </a:extLst>
          </p:cNvPr>
          <p:cNvSpPr txBox="1"/>
          <p:nvPr/>
        </p:nvSpPr>
        <p:spPr>
          <a:xfrm>
            <a:off x="2185457" y="5831704"/>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Hardware Innovation </a:t>
            </a:r>
            <a:endParaRPr lang="en-US" dirty="0">
              <a:solidFill>
                <a:schemeClr val="bg1"/>
              </a:solidFill>
              <a:latin typeface="Segoe UI" panose="020B0502040204020203" pitchFamily="34" charset="0"/>
              <a:cs typeface="Segoe UI" panose="020B0502040204020203" pitchFamily="34" charset="0"/>
            </a:endParaRPr>
          </a:p>
        </p:txBody>
      </p:sp>
      <p:sp>
        <p:nvSpPr>
          <p:cNvPr id="21" name="TextBox 20">
            <a:extLst>
              <a:ext uri="{FF2B5EF4-FFF2-40B4-BE49-F238E27FC236}">
                <a16:creationId xmlns:a16="http://schemas.microsoft.com/office/drawing/2014/main" xmlns="" id="{414875D0-394E-4AF2-A3E5-0E3479FCA849}"/>
              </a:ext>
            </a:extLst>
          </p:cNvPr>
          <p:cNvSpPr txBox="1"/>
          <p:nvPr/>
        </p:nvSpPr>
        <p:spPr>
          <a:xfrm>
            <a:off x="1127220" y="5863464"/>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02</a:t>
            </a:r>
            <a:endParaRPr lang="aa-ET" sz="3600" dirty="0">
              <a:solidFill>
                <a:schemeClr val="bg1"/>
              </a:solidFill>
            </a:endParaRPr>
          </a:p>
        </p:txBody>
      </p:sp>
      <p:sp>
        <p:nvSpPr>
          <p:cNvPr id="22" name="TextBox 21">
            <a:extLst>
              <a:ext uri="{FF2B5EF4-FFF2-40B4-BE49-F238E27FC236}">
                <a16:creationId xmlns:a16="http://schemas.microsoft.com/office/drawing/2014/main" xmlns="" id="{85D86FD3-2AA8-4AC3-8DC8-6F086208D51C}"/>
              </a:ext>
            </a:extLst>
          </p:cNvPr>
          <p:cNvSpPr txBox="1"/>
          <p:nvPr/>
        </p:nvSpPr>
        <p:spPr>
          <a:xfrm>
            <a:off x="2185457" y="4472351"/>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Software Innovation</a:t>
            </a:r>
            <a:endParaRPr lang="en-US" dirty="0">
              <a:solidFill>
                <a:schemeClr val="bg1"/>
              </a:solidFill>
              <a:latin typeface="Segoe UI" panose="020B0502040204020203" pitchFamily="34" charset="0"/>
              <a:cs typeface="Segoe UI" panose="020B0502040204020203" pitchFamily="34" charset="0"/>
            </a:endParaRPr>
          </a:p>
        </p:txBody>
      </p:sp>
      <p:sp>
        <p:nvSpPr>
          <p:cNvPr id="24" name="TextBox 23">
            <a:extLst>
              <a:ext uri="{FF2B5EF4-FFF2-40B4-BE49-F238E27FC236}">
                <a16:creationId xmlns:a16="http://schemas.microsoft.com/office/drawing/2014/main" xmlns="" id="{B7179A51-5460-4ADA-9A06-1ABE87F06D1D}"/>
              </a:ext>
            </a:extLst>
          </p:cNvPr>
          <p:cNvSpPr txBox="1"/>
          <p:nvPr/>
        </p:nvSpPr>
        <p:spPr>
          <a:xfrm>
            <a:off x="1127220" y="4504111"/>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01</a:t>
            </a:r>
            <a:endParaRPr lang="aa-ET" sz="3600" dirty="0">
              <a:solidFill>
                <a:schemeClr val="bg1"/>
              </a:solidFill>
            </a:endParaRPr>
          </a:p>
        </p:txBody>
      </p:sp>
      <p:sp>
        <p:nvSpPr>
          <p:cNvPr id="12" name="TextBox 66">
            <a:extLst>
              <a:ext uri="{FF2B5EF4-FFF2-40B4-BE49-F238E27FC236}">
                <a16:creationId xmlns:lc="http://schemas.openxmlformats.org/drawingml/2006/lockedCanvas" xmlns:a16="http://schemas.microsoft.com/office/drawing/2014/main" xmlns="" id="{CE8D508C-F6C9-4AD2-A518-16D799238DF1}"/>
              </a:ext>
            </a:extLst>
          </p:cNvPr>
          <p:cNvSpPr txBox="1"/>
          <p:nvPr/>
        </p:nvSpPr>
        <p:spPr>
          <a:xfrm>
            <a:off x="712773" y="945593"/>
            <a:ext cx="11074305" cy="5906617"/>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defTabSz="914126"/>
            <a:r>
              <a:rPr lang="en-US" sz="1799" b="1" dirty="0" smtClean="0">
                <a:solidFill>
                  <a:prstClr val="black"/>
                </a:solidFill>
              </a:rPr>
              <a:t>VS </a:t>
            </a:r>
            <a:r>
              <a:rPr lang="en-US" sz="1799" b="1" dirty="0">
                <a:solidFill>
                  <a:prstClr val="black"/>
                </a:solidFill>
              </a:rPr>
              <a:t>code </a:t>
            </a:r>
            <a:r>
              <a:rPr lang="en-US" sz="1799" dirty="0">
                <a:solidFill>
                  <a:prstClr val="black"/>
                </a:solidFill>
              </a:rPr>
              <a:t>a open source development tool (IDE) by Microsoft for developer community. Billions of developers across industry use this tool for all kinds of development (web, android, erp apps, fiori). Hence SAP also recommend to follow industry best practice. The BAS is a copy of VS Code (local BAS). If you adopt VS Code, you don’t need to buy SAP BAS subscription so it’s a cost saving for company.</a:t>
            </a:r>
          </a:p>
          <a:p>
            <a:pPr algn="just" defTabSz="914126"/>
            <a:endParaRPr lang="en-US" sz="1799" dirty="0">
              <a:solidFill>
                <a:prstClr val="black"/>
              </a:solidFill>
            </a:endParaRPr>
          </a:p>
          <a:p>
            <a:pPr algn="just" defTabSz="914126"/>
            <a:r>
              <a:rPr lang="en-US" sz="1799" b="1" dirty="0">
                <a:solidFill>
                  <a:prstClr val="black"/>
                </a:solidFill>
              </a:rPr>
              <a:t>Pre-requisites</a:t>
            </a:r>
          </a:p>
          <a:p>
            <a:pPr marL="342900" indent="-342900" algn="just" defTabSz="914126">
              <a:buAutoNum type="arabicPeriod"/>
            </a:pPr>
            <a:r>
              <a:rPr lang="en-US" sz="1799" dirty="0">
                <a:solidFill>
                  <a:prstClr val="black"/>
                </a:solidFill>
              </a:rPr>
              <a:t>Node JS to be installed (min v10) – </a:t>
            </a:r>
            <a:r>
              <a:rPr lang="en-US" sz="1799" b="1" dirty="0">
                <a:solidFill>
                  <a:prstClr val="black"/>
                </a:solidFill>
              </a:rPr>
              <a:t>node –v</a:t>
            </a:r>
          </a:p>
          <a:p>
            <a:pPr marL="342900" indent="-342900" algn="just" defTabSz="914126">
              <a:buAutoNum type="arabicPeriod"/>
            </a:pPr>
            <a:r>
              <a:rPr lang="en-US" sz="1799" dirty="0">
                <a:solidFill>
                  <a:prstClr val="black"/>
                </a:solidFill>
              </a:rPr>
              <a:t>Download and install node js from </a:t>
            </a:r>
            <a:r>
              <a:rPr lang="en-US" sz="1799" dirty="0">
                <a:solidFill>
                  <a:prstClr val="black"/>
                </a:solidFill>
                <a:hlinkClick r:id="rId5"/>
              </a:rPr>
              <a:t>here</a:t>
            </a:r>
            <a:endParaRPr lang="en-US" sz="1799" dirty="0">
              <a:solidFill>
                <a:prstClr val="black"/>
              </a:solidFill>
            </a:endParaRPr>
          </a:p>
          <a:p>
            <a:pPr marL="342900" indent="-342900" algn="just" defTabSz="914126">
              <a:buAutoNum type="arabicPeriod"/>
            </a:pPr>
            <a:r>
              <a:rPr lang="en-US" sz="1799" dirty="0">
                <a:solidFill>
                  <a:prstClr val="black"/>
                </a:solidFill>
              </a:rPr>
              <a:t>We need to install SAP UI5 tooling used by Node JS (support module to work with ui5 apps) </a:t>
            </a:r>
            <a:endParaRPr lang="en-US" sz="1799" dirty="0" smtClean="0">
              <a:solidFill>
                <a:prstClr val="black"/>
              </a:solidFill>
            </a:endParaRPr>
          </a:p>
          <a:p>
            <a:pPr algn="just" defTabSz="914126"/>
            <a:r>
              <a:rPr lang="en-US" sz="1799" dirty="0">
                <a:solidFill>
                  <a:prstClr val="black"/>
                </a:solidFill>
              </a:rPr>
              <a:t> </a:t>
            </a:r>
            <a:r>
              <a:rPr lang="en-US" sz="1799" dirty="0" smtClean="0">
                <a:solidFill>
                  <a:prstClr val="black"/>
                </a:solidFill>
              </a:rPr>
              <a:t>       – </a:t>
            </a:r>
            <a:r>
              <a:rPr lang="en-US" sz="1799" b="1" dirty="0">
                <a:solidFill>
                  <a:prstClr val="black"/>
                </a:solidFill>
              </a:rPr>
              <a:t>npm install –g @</a:t>
            </a:r>
            <a:r>
              <a:rPr lang="en-US" sz="1799" b="1" dirty="0" smtClean="0">
                <a:solidFill>
                  <a:prstClr val="black"/>
                </a:solidFill>
              </a:rPr>
              <a:t>ui5/cli</a:t>
            </a:r>
          </a:p>
          <a:p>
            <a:pPr algn="just" defTabSz="914126"/>
            <a:endParaRPr lang="en-US" sz="1799" dirty="0">
              <a:solidFill>
                <a:prstClr val="black"/>
              </a:solidFill>
            </a:endParaRPr>
          </a:p>
          <a:p>
            <a:pPr algn="just" defTabSz="914126"/>
            <a:r>
              <a:rPr lang="en-US" sz="1799" b="1" dirty="0">
                <a:solidFill>
                  <a:prstClr val="black"/>
                </a:solidFill>
              </a:rPr>
              <a:t>Steps to install VS Code</a:t>
            </a:r>
          </a:p>
          <a:p>
            <a:pPr marL="342900" indent="-342900" algn="just" defTabSz="914126">
              <a:buAutoNum type="arabicPeriod"/>
            </a:pPr>
            <a:r>
              <a:rPr lang="en-US" sz="1799" dirty="0">
                <a:solidFill>
                  <a:prstClr val="black"/>
                </a:solidFill>
              </a:rPr>
              <a:t>Download and install VS Code for free from </a:t>
            </a:r>
            <a:r>
              <a:rPr lang="en-US" sz="1799" dirty="0">
                <a:solidFill>
                  <a:prstClr val="black"/>
                </a:solidFill>
                <a:hlinkClick r:id="rId6"/>
              </a:rPr>
              <a:t>here</a:t>
            </a:r>
            <a:endParaRPr lang="en-US" sz="1799" dirty="0">
              <a:solidFill>
                <a:prstClr val="black"/>
              </a:solidFill>
            </a:endParaRPr>
          </a:p>
          <a:p>
            <a:pPr marL="342900" indent="-342900" algn="just" defTabSz="914126">
              <a:buAutoNum type="arabicPeriod"/>
            </a:pPr>
            <a:r>
              <a:rPr lang="en-US" sz="1799" dirty="0">
                <a:solidFill>
                  <a:prstClr val="black"/>
                </a:solidFill>
              </a:rPr>
              <a:t>Open the VS Code</a:t>
            </a:r>
          </a:p>
          <a:p>
            <a:pPr marL="342900" indent="-342900" algn="just" defTabSz="914126">
              <a:buAutoNum type="arabicPeriod"/>
            </a:pPr>
            <a:r>
              <a:rPr lang="en-US" sz="1799" dirty="0">
                <a:solidFill>
                  <a:prstClr val="black"/>
                </a:solidFill>
              </a:rPr>
              <a:t>Add A folder C:\UI5 Project\</a:t>
            </a:r>
            <a:r>
              <a:rPr lang="en-US" sz="1799" b="1" dirty="0">
                <a:solidFill>
                  <a:prstClr val="black"/>
                </a:solidFill>
              </a:rPr>
              <a:t>basics </a:t>
            </a:r>
            <a:r>
              <a:rPr lang="en-US" sz="1799" b="1" dirty="0">
                <a:solidFill>
                  <a:prstClr val="black"/>
                </a:solidFill>
                <a:sym typeface="Wingdings" panose="05000000000000000000" pitchFamily="2" charset="2"/>
              </a:rPr>
              <a:t> project name</a:t>
            </a:r>
          </a:p>
          <a:p>
            <a:pPr marL="342900" indent="-342900" algn="just" defTabSz="914126">
              <a:buAutoNum type="arabicPeriod"/>
            </a:pPr>
            <a:r>
              <a:rPr lang="en-US" sz="1799" dirty="0">
                <a:solidFill>
                  <a:prstClr val="black"/>
                </a:solidFill>
                <a:sym typeface="Wingdings" panose="05000000000000000000" pitchFamily="2" charset="2"/>
              </a:rPr>
              <a:t>Create webapp/index.html file and same content like WebIDE</a:t>
            </a:r>
          </a:p>
          <a:p>
            <a:pPr marL="342900" indent="-342900" algn="just" defTabSz="914126">
              <a:buAutoNum type="arabicPeriod"/>
            </a:pPr>
            <a:r>
              <a:rPr lang="en-US" sz="1799" dirty="0">
                <a:solidFill>
                  <a:prstClr val="black"/>
                </a:solidFill>
              </a:rPr>
              <a:t>Run following command by opening terminal in VS Code and </a:t>
            </a:r>
            <a:r>
              <a:rPr lang="en-US" sz="1799" b="1" dirty="0">
                <a:solidFill>
                  <a:prstClr val="black"/>
                </a:solidFill>
              </a:rPr>
              <a:t>go inside project directory</a:t>
            </a:r>
          </a:p>
          <a:p>
            <a:pPr marL="742950" lvl="1" indent="-285750" algn="just" defTabSz="914126">
              <a:buFont typeface="Arial" panose="020B0604020202020204" pitchFamily="34" charset="0"/>
              <a:buChar char="•"/>
            </a:pPr>
            <a:r>
              <a:rPr lang="en-US" sz="1799" b="1" dirty="0">
                <a:solidFill>
                  <a:prstClr val="black"/>
                </a:solidFill>
              </a:rPr>
              <a:t>npm init</a:t>
            </a:r>
          </a:p>
          <a:p>
            <a:pPr marL="742950" lvl="1" indent="-285750" algn="just" defTabSz="914126">
              <a:buFont typeface="Arial" panose="020B0604020202020204" pitchFamily="34" charset="0"/>
              <a:buChar char="•"/>
            </a:pPr>
            <a:r>
              <a:rPr lang="en-US" sz="1799" b="1" dirty="0">
                <a:solidFill>
                  <a:prstClr val="black"/>
                </a:solidFill>
              </a:rPr>
              <a:t>ui5 init</a:t>
            </a:r>
          </a:p>
          <a:p>
            <a:pPr algn="just" defTabSz="914126"/>
            <a:r>
              <a:rPr lang="en-US" sz="1799" dirty="0">
                <a:solidFill>
                  <a:prstClr val="black"/>
                </a:solidFill>
              </a:rPr>
              <a:t>6. Inside the webapp folder, create a file </a:t>
            </a:r>
            <a:r>
              <a:rPr lang="en-US" sz="1799" b="1" dirty="0">
                <a:solidFill>
                  <a:prstClr val="black"/>
                </a:solidFill>
              </a:rPr>
              <a:t>manifest.json      </a:t>
            </a:r>
          </a:p>
          <a:p>
            <a:pPr algn="just" defTabSz="914126"/>
            <a:r>
              <a:rPr lang="en-US" sz="1799" dirty="0">
                <a:solidFill>
                  <a:prstClr val="black"/>
                </a:solidFill>
              </a:rPr>
              <a:t>7.</a:t>
            </a:r>
            <a:r>
              <a:rPr lang="en-US" sz="1799" b="1" dirty="0">
                <a:solidFill>
                  <a:prstClr val="black"/>
                </a:solidFill>
              </a:rPr>
              <a:t> </a:t>
            </a:r>
            <a:r>
              <a:rPr lang="en-US" sz="1799" dirty="0">
                <a:solidFill>
                  <a:prstClr val="black"/>
                </a:solidFill>
              </a:rPr>
              <a:t>Start web server using command </a:t>
            </a:r>
            <a:r>
              <a:rPr lang="en-US" sz="1799" b="1" dirty="0">
                <a:solidFill>
                  <a:prstClr val="black"/>
                </a:solidFill>
              </a:rPr>
              <a:t>ui5 serve</a:t>
            </a:r>
          </a:p>
        </p:txBody>
      </p:sp>
      <p:sp>
        <p:nvSpPr>
          <p:cNvPr id="16" name="Footer Placeholder 45">
            <a:extLst>
              <a:ext uri="{FF2B5EF4-FFF2-40B4-BE49-F238E27FC236}">
                <a16:creationId xmlns:a16="http://schemas.microsoft.com/office/drawing/2014/main" xmlns="" id="{90E33047-DFF5-4690-8905-31E4C115EFDC}"/>
              </a:ext>
            </a:extLst>
          </p:cNvPr>
          <p:cNvSpPr txBox="1">
            <a:spLocks/>
          </p:cNvSpPr>
          <p:nvPr/>
        </p:nvSpPr>
        <p:spPr>
          <a:xfrm>
            <a:off x="9042400" y="6548582"/>
            <a:ext cx="3136272" cy="30941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b="1" dirty="0"/>
              <a:t>Trainer: Anubhav </a:t>
            </a:r>
            <a:r>
              <a:rPr lang="en-US" sz="1200" b="1" dirty="0" smtClean="0"/>
              <a:t>Oberoy &amp; Shubham Singh</a:t>
            </a:r>
            <a:endParaRPr lang="en-US" sz="1200" b="1" dirty="0"/>
          </a:p>
        </p:txBody>
      </p:sp>
    </p:spTree>
    <p:extLst>
      <p:ext uri="{BB962C8B-B14F-4D97-AF65-F5344CB8AC3E}">
        <p14:creationId xmlns:p14="http://schemas.microsoft.com/office/powerpoint/2010/main" val="205396830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a:extLst>
              <a:ext uri="{FF2B5EF4-FFF2-40B4-BE49-F238E27FC236}">
                <a16:creationId xmlns:a16="http://schemas.microsoft.com/office/drawing/2014/main" xmlns="" id="{8D153262-0D22-EE4B-8422-E83531E442C3}"/>
              </a:ext>
            </a:extLst>
          </p:cNvPr>
          <p:cNvSpPr/>
          <p:nvPr/>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14" name="Picture 1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860088" y="419996"/>
            <a:ext cx="892498" cy="791393"/>
          </a:xfrm>
          <a:prstGeom prst="rect">
            <a:avLst/>
          </a:prstGeom>
        </p:spPr>
      </p:pic>
      <p:sp>
        <p:nvSpPr>
          <p:cNvPr id="10" name="TextBox 9">
            <a:extLst>
              <a:ext uri="{FF2B5EF4-FFF2-40B4-BE49-F238E27FC236}">
                <a16:creationId xmlns:a16="http://schemas.microsoft.com/office/drawing/2014/main" xmlns="" id="{CC39E87A-2CAF-CD41-98DC-4526D06794F9}"/>
              </a:ext>
            </a:extLst>
          </p:cNvPr>
          <p:cNvSpPr txBox="1"/>
          <p:nvPr/>
        </p:nvSpPr>
        <p:spPr>
          <a:xfrm>
            <a:off x="486808" y="3059668"/>
            <a:ext cx="5294060" cy="738664"/>
          </a:xfrm>
          <a:prstGeom prst="rect">
            <a:avLst/>
          </a:prstGeom>
          <a:noFill/>
          <a:ln>
            <a:noFill/>
          </a:ln>
        </p:spPr>
        <p:txBody>
          <a:bodyPr wrap="square" rtlCol="0">
            <a:spAutoFit/>
          </a:bodyPr>
          <a:lstStyle/>
          <a:p>
            <a:pPr lvl="0" defTabSz="914217"/>
            <a:r>
              <a:rPr lang="en-US" sz="4200" b="1" dirty="0">
                <a:solidFill>
                  <a:srgbClr val="FFFFFF"/>
                </a:solidFill>
                <a:latin typeface="Arial" panose="020B0604020202020204" pitchFamily="34" charset="0"/>
                <a:ea typeface="Cambria" panose="02040503050406030204" pitchFamily="18" charset="0"/>
                <a:cs typeface="Arial" panose="020B0604020202020204" pitchFamily="34" charset="0"/>
              </a:rPr>
              <a:t>Introduction</a:t>
            </a:r>
          </a:p>
        </p:txBody>
      </p:sp>
      <p:pic>
        <p:nvPicPr>
          <p:cNvPr id="11" name="Picture 10">
            <a:extLst>
              <a:ext uri="{FF2B5EF4-FFF2-40B4-BE49-F238E27FC236}">
                <a16:creationId xmlns:a16="http://schemas.microsoft.com/office/drawing/2014/main" xmlns=""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5" name="Title 1">
            <a:extLst>
              <a:ext uri="{FF2B5EF4-FFF2-40B4-BE49-F238E27FC236}">
                <a16:creationId xmlns:a16="http://schemas.microsoft.com/office/drawing/2014/main" xmlns="" id="{13EBA3E6-25D4-4BA0-BF9B-28343460C110}"/>
              </a:ext>
            </a:extLst>
          </p:cNvPr>
          <p:cNvSpPr txBox="1">
            <a:spLocks/>
          </p:cNvSpPr>
          <p:nvPr/>
        </p:nvSpPr>
        <p:spPr>
          <a:xfrm>
            <a:off x="655321" y="495335"/>
            <a:ext cx="10515600" cy="6407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dirty="0" smtClean="0">
                <a:latin typeface="Cooper Black" panose="0208090404030B020404" pitchFamily="18" charset="0"/>
              </a:rPr>
              <a:t>Connectivity</a:t>
            </a:r>
            <a:r>
              <a:rPr lang="en-IN" sz="3600" dirty="0">
                <a:latin typeface="Cooper Black" panose="0208090404030B020404" pitchFamily="18" charset="0"/>
              </a:rPr>
              <a:t>: Role of </a:t>
            </a:r>
            <a:r>
              <a:rPr lang="en-IN" sz="3600" dirty="0" smtClean="0">
                <a:latin typeface="Cooper Black" panose="0208090404030B020404" pitchFamily="18" charset="0"/>
              </a:rPr>
              <a:t>SCC</a:t>
            </a:r>
            <a:endParaRPr lang="en-IN" sz="3600" dirty="0">
              <a:latin typeface="Cooper Black" panose="0208090404030B020404" pitchFamily="18" charset="0"/>
            </a:endParaRPr>
          </a:p>
        </p:txBody>
      </p:sp>
      <p:sp>
        <p:nvSpPr>
          <p:cNvPr id="19" name="TextBox 18">
            <a:extLst>
              <a:ext uri="{FF2B5EF4-FFF2-40B4-BE49-F238E27FC236}">
                <a16:creationId xmlns:a16="http://schemas.microsoft.com/office/drawing/2014/main" xmlns="" id="{0170E0F5-2AC9-46A0-8FB7-F6F2FAE52514}"/>
              </a:ext>
            </a:extLst>
          </p:cNvPr>
          <p:cNvSpPr txBox="1"/>
          <p:nvPr/>
        </p:nvSpPr>
        <p:spPr>
          <a:xfrm>
            <a:off x="2185457" y="5831704"/>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Hardware Innovation </a:t>
            </a:r>
            <a:endParaRPr lang="en-US" dirty="0">
              <a:solidFill>
                <a:schemeClr val="bg1"/>
              </a:solidFill>
              <a:latin typeface="Segoe UI" panose="020B0502040204020203" pitchFamily="34" charset="0"/>
              <a:cs typeface="Segoe UI" panose="020B0502040204020203" pitchFamily="34" charset="0"/>
            </a:endParaRPr>
          </a:p>
        </p:txBody>
      </p:sp>
      <p:sp>
        <p:nvSpPr>
          <p:cNvPr id="21" name="TextBox 20">
            <a:extLst>
              <a:ext uri="{FF2B5EF4-FFF2-40B4-BE49-F238E27FC236}">
                <a16:creationId xmlns:a16="http://schemas.microsoft.com/office/drawing/2014/main" xmlns="" id="{414875D0-394E-4AF2-A3E5-0E3479FCA849}"/>
              </a:ext>
            </a:extLst>
          </p:cNvPr>
          <p:cNvSpPr txBox="1"/>
          <p:nvPr/>
        </p:nvSpPr>
        <p:spPr>
          <a:xfrm>
            <a:off x="1127220" y="5863464"/>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02</a:t>
            </a:r>
            <a:endParaRPr lang="aa-ET" sz="3600" dirty="0">
              <a:solidFill>
                <a:schemeClr val="bg1"/>
              </a:solidFill>
            </a:endParaRPr>
          </a:p>
        </p:txBody>
      </p:sp>
      <p:sp>
        <p:nvSpPr>
          <p:cNvPr id="22" name="TextBox 21">
            <a:extLst>
              <a:ext uri="{FF2B5EF4-FFF2-40B4-BE49-F238E27FC236}">
                <a16:creationId xmlns:a16="http://schemas.microsoft.com/office/drawing/2014/main" xmlns="" id="{85D86FD3-2AA8-4AC3-8DC8-6F086208D51C}"/>
              </a:ext>
            </a:extLst>
          </p:cNvPr>
          <p:cNvSpPr txBox="1"/>
          <p:nvPr/>
        </p:nvSpPr>
        <p:spPr>
          <a:xfrm>
            <a:off x="2185457" y="4472351"/>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Software Innovation</a:t>
            </a:r>
            <a:endParaRPr lang="en-US" dirty="0">
              <a:solidFill>
                <a:schemeClr val="bg1"/>
              </a:solidFill>
              <a:latin typeface="Segoe UI" panose="020B0502040204020203" pitchFamily="34" charset="0"/>
              <a:cs typeface="Segoe UI" panose="020B0502040204020203" pitchFamily="34" charset="0"/>
            </a:endParaRPr>
          </a:p>
        </p:txBody>
      </p:sp>
      <p:sp>
        <p:nvSpPr>
          <p:cNvPr id="24" name="TextBox 23">
            <a:extLst>
              <a:ext uri="{FF2B5EF4-FFF2-40B4-BE49-F238E27FC236}">
                <a16:creationId xmlns:a16="http://schemas.microsoft.com/office/drawing/2014/main" xmlns="" id="{B7179A51-5460-4ADA-9A06-1ABE87F06D1D}"/>
              </a:ext>
            </a:extLst>
          </p:cNvPr>
          <p:cNvSpPr txBox="1"/>
          <p:nvPr/>
        </p:nvSpPr>
        <p:spPr>
          <a:xfrm>
            <a:off x="1127220" y="4504111"/>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01</a:t>
            </a:r>
            <a:endParaRPr lang="aa-ET" sz="3600" dirty="0">
              <a:solidFill>
                <a:schemeClr val="bg1"/>
              </a:solidFill>
            </a:endParaRPr>
          </a:p>
        </p:txBody>
      </p:sp>
      <p:sp>
        <p:nvSpPr>
          <p:cNvPr id="12" name="TextBox 11">
            <a:extLst>
              <a:ext uri="{FF2B5EF4-FFF2-40B4-BE49-F238E27FC236}">
                <a16:creationId xmlns="" xmlns:a16="http://schemas.microsoft.com/office/drawing/2014/main" id="{5C430C02-DD67-4E7F-81BC-3FE9A4559CC3}"/>
              </a:ext>
            </a:extLst>
          </p:cNvPr>
          <p:cNvSpPr txBox="1"/>
          <p:nvPr/>
        </p:nvSpPr>
        <p:spPr>
          <a:xfrm>
            <a:off x="869373" y="1156956"/>
            <a:ext cx="105903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prstClr val="black"/>
                </a:solidFill>
                <a:latin typeface="Calibri" panose="020F0502020204030204"/>
              </a:rPr>
              <a:t>Internet</a:t>
            </a:r>
            <a:endParaRPr kumimoji="0" lang="en-IN" sz="1800" i="0" u="none" strike="noStrike" kern="1200" cap="none" spc="0" normalizeH="0" baseline="0" noProof="0" dirty="0">
              <a:ln>
                <a:noFill/>
              </a:ln>
              <a:solidFill>
                <a:srgbClr val="B4DCFA">
                  <a:lumMod val="75000"/>
                </a:srgbClr>
              </a:solidFill>
              <a:effectLst/>
              <a:uLnTx/>
              <a:uFillTx/>
              <a:latin typeface="Calibri" panose="020F0502020204030204" pitchFamily="34" charset="0"/>
              <a:ea typeface="+mn-ea"/>
              <a:cs typeface="Calibri" panose="020F0502020204030204" pitchFamily="34" charset="0"/>
            </a:endParaRPr>
          </a:p>
        </p:txBody>
      </p:sp>
      <p:sp>
        <p:nvSpPr>
          <p:cNvPr id="16" name="TextBox 15">
            <a:extLst>
              <a:ext uri="{FF2B5EF4-FFF2-40B4-BE49-F238E27FC236}">
                <a16:creationId xmlns="" xmlns:a16="http://schemas.microsoft.com/office/drawing/2014/main" id="{901C17C0-3C1A-4F9C-AF50-A15C29CA7E61}"/>
              </a:ext>
            </a:extLst>
          </p:cNvPr>
          <p:cNvSpPr txBox="1"/>
          <p:nvPr/>
        </p:nvSpPr>
        <p:spPr>
          <a:xfrm>
            <a:off x="6232827" y="1131556"/>
            <a:ext cx="105903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prstClr val="black"/>
                </a:solidFill>
                <a:latin typeface="Calibri" panose="020F0502020204030204"/>
              </a:rPr>
              <a:t>Intranet</a:t>
            </a:r>
          </a:p>
        </p:txBody>
      </p:sp>
      <p:cxnSp>
        <p:nvCxnSpPr>
          <p:cNvPr id="17" name="Straight Connector 16">
            <a:extLst>
              <a:ext uri="{FF2B5EF4-FFF2-40B4-BE49-F238E27FC236}">
                <a16:creationId xmlns="" xmlns:a16="http://schemas.microsoft.com/office/drawing/2014/main" id="{398F0D01-679B-407B-990C-1AF481A7E7AE}"/>
              </a:ext>
            </a:extLst>
          </p:cNvPr>
          <p:cNvCxnSpPr>
            <a:cxnSpLocks/>
          </p:cNvCxnSpPr>
          <p:nvPr/>
        </p:nvCxnSpPr>
        <p:spPr>
          <a:xfrm>
            <a:off x="5907768" y="1115621"/>
            <a:ext cx="0" cy="5648861"/>
          </a:xfrm>
          <a:prstGeom prst="line">
            <a:avLst/>
          </a:prstGeom>
          <a:ln w="31750">
            <a:prstDash val="dash"/>
          </a:ln>
        </p:spPr>
        <p:style>
          <a:lnRef idx="1">
            <a:schemeClr val="dk1"/>
          </a:lnRef>
          <a:fillRef idx="0">
            <a:schemeClr val="dk1"/>
          </a:fillRef>
          <a:effectRef idx="0">
            <a:schemeClr val="dk1"/>
          </a:effectRef>
          <a:fontRef idx="minor">
            <a:schemeClr val="tx1"/>
          </a:fontRef>
        </p:style>
      </p:cxnSp>
      <p:sp>
        <p:nvSpPr>
          <p:cNvPr id="18" name="Rectangle 17">
            <a:extLst>
              <a:ext uri="{FF2B5EF4-FFF2-40B4-BE49-F238E27FC236}">
                <a16:creationId xmlns="" xmlns:a16="http://schemas.microsoft.com/office/drawing/2014/main" id="{F283AE62-91C1-4E91-9DB2-70309400EFFB}"/>
              </a:ext>
            </a:extLst>
          </p:cNvPr>
          <p:cNvSpPr/>
          <p:nvPr/>
        </p:nvSpPr>
        <p:spPr>
          <a:xfrm>
            <a:off x="526473" y="1826702"/>
            <a:ext cx="4535049" cy="32604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0" name="TextBox 19">
            <a:extLst>
              <a:ext uri="{FF2B5EF4-FFF2-40B4-BE49-F238E27FC236}">
                <a16:creationId xmlns="" xmlns:a16="http://schemas.microsoft.com/office/drawing/2014/main" id="{83DB6CC8-69C1-4FD9-96DF-81EA3DBAFF52}"/>
              </a:ext>
            </a:extLst>
          </p:cNvPr>
          <p:cNvSpPr txBox="1"/>
          <p:nvPr/>
        </p:nvSpPr>
        <p:spPr>
          <a:xfrm>
            <a:off x="526473" y="1826702"/>
            <a:ext cx="2857182" cy="369332"/>
          </a:xfrm>
          <a:prstGeom prst="rect">
            <a:avLst/>
          </a:prstGeom>
          <a:noFill/>
        </p:spPr>
        <p:txBody>
          <a:bodyPr wrap="square" rtlCol="0">
            <a:spAutoFit/>
          </a:bodyPr>
          <a:lstStyle/>
          <a:p>
            <a:r>
              <a:rPr lang="en-US" dirty="0">
                <a:solidFill>
                  <a:schemeClr val="bg1"/>
                </a:solidFill>
              </a:rPr>
              <a:t>SAP BTP (PublicCloud)</a:t>
            </a:r>
            <a:endParaRPr lang="en-IN" dirty="0">
              <a:solidFill>
                <a:schemeClr val="bg1"/>
              </a:solidFill>
            </a:endParaRPr>
          </a:p>
        </p:txBody>
      </p:sp>
      <p:sp>
        <p:nvSpPr>
          <p:cNvPr id="23" name="Rectangle 22">
            <a:extLst>
              <a:ext uri="{FF2B5EF4-FFF2-40B4-BE49-F238E27FC236}">
                <a16:creationId xmlns="" xmlns:a16="http://schemas.microsoft.com/office/drawing/2014/main" id="{DEA0BA24-3E58-448E-B793-D95AA1579CE9}"/>
              </a:ext>
            </a:extLst>
          </p:cNvPr>
          <p:cNvSpPr/>
          <p:nvPr/>
        </p:nvSpPr>
        <p:spPr>
          <a:xfrm>
            <a:off x="1043709" y="2755298"/>
            <a:ext cx="3500575" cy="822036"/>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25" name="TextBox 24">
            <a:extLst>
              <a:ext uri="{FF2B5EF4-FFF2-40B4-BE49-F238E27FC236}">
                <a16:creationId xmlns="" xmlns:a16="http://schemas.microsoft.com/office/drawing/2014/main" id="{894E892C-27DE-48C3-B031-C4F41D377056}"/>
              </a:ext>
            </a:extLst>
          </p:cNvPr>
          <p:cNvSpPr txBox="1"/>
          <p:nvPr/>
        </p:nvSpPr>
        <p:spPr>
          <a:xfrm>
            <a:off x="1302150" y="2988265"/>
            <a:ext cx="3343562" cy="369332"/>
          </a:xfrm>
          <a:prstGeom prst="rect">
            <a:avLst/>
          </a:prstGeom>
          <a:noFill/>
        </p:spPr>
        <p:txBody>
          <a:bodyPr wrap="square" rtlCol="0">
            <a:spAutoFit/>
          </a:bodyPr>
          <a:lstStyle/>
          <a:p>
            <a:r>
              <a:rPr lang="en-US" dirty="0">
                <a:solidFill>
                  <a:schemeClr val="bg1"/>
                </a:solidFill>
              </a:rPr>
              <a:t>SAP Business Application Studio</a:t>
            </a:r>
            <a:endParaRPr lang="en-IN" dirty="0">
              <a:solidFill>
                <a:schemeClr val="bg1"/>
              </a:solidFill>
            </a:endParaRPr>
          </a:p>
        </p:txBody>
      </p:sp>
      <p:pic>
        <p:nvPicPr>
          <p:cNvPr id="26" name="Picture 25">
            <a:extLst>
              <a:ext uri="{FF2B5EF4-FFF2-40B4-BE49-F238E27FC236}">
                <a16:creationId xmlns="" xmlns:a16="http://schemas.microsoft.com/office/drawing/2014/main" id="{18153451-F513-4046-B0A2-025A24491073}"/>
              </a:ext>
            </a:extLst>
          </p:cNvPr>
          <p:cNvPicPr>
            <a:picLocks noChangeAspect="1"/>
          </p:cNvPicPr>
          <p:nvPr/>
        </p:nvPicPr>
        <p:blipFill>
          <a:blip r:embed="rId5"/>
          <a:stretch>
            <a:fillRect/>
          </a:stretch>
        </p:blipFill>
        <p:spPr>
          <a:xfrm>
            <a:off x="1043709" y="2773111"/>
            <a:ext cx="188323" cy="215154"/>
          </a:xfrm>
          <a:prstGeom prst="rect">
            <a:avLst/>
          </a:prstGeom>
        </p:spPr>
      </p:pic>
      <p:sp>
        <p:nvSpPr>
          <p:cNvPr id="27" name="Rectangle 26">
            <a:extLst>
              <a:ext uri="{FF2B5EF4-FFF2-40B4-BE49-F238E27FC236}">
                <a16:creationId xmlns="" xmlns:a16="http://schemas.microsoft.com/office/drawing/2014/main" id="{14A48A53-01EE-462A-B2D2-79222933E3D3}"/>
              </a:ext>
            </a:extLst>
          </p:cNvPr>
          <p:cNvSpPr/>
          <p:nvPr/>
        </p:nvSpPr>
        <p:spPr>
          <a:xfrm>
            <a:off x="1524000" y="3790373"/>
            <a:ext cx="2410689" cy="60036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Destination</a:t>
            </a:r>
            <a:endParaRPr lang="en-IN" dirty="0"/>
          </a:p>
        </p:txBody>
      </p:sp>
      <p:sp>
        <p:nvSpPr>
          <p:cNvPr id="28" name="Rectangle 27">
            <a:extLst>
              <a:ext uri="{FF2B5EF4-FFF2-40B4-BE49-F238E27FC236}">
                <a16:creationId xmlns="" xmlns:a16="http://schemas.microsoft.com/office/drawing/2014/main" id="{1110C960-3CC7-4D7A-A34D-1D71AE644BA6}"/>
              </a:ext>
            </a:extLst>
          </p:cNvPr>
          <p:cNvSpPr/>
          <p:nvPr/>
        </p:nvSpPr>
        <p:spPr>
          <a:xfrm>
            <a:off x="526473" y="5379027"/>
            <a:ext cx="997526" cy="9790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S/4 Hana Cloud</a:t>
            </a:r>
            <a:endParaRPr lang="en-IN" dirty="0"/>
          </a:p>
        </p:txBody>
      </p:sp>
      <p:sp>
        <p:nvSpPr>
          <p:cNvPr id="29" name="Rectangle 28">
            <a:extLst>
              <a:ext uri="{FF2B5EF4-FFF2-40B4-BE49-F238E27FC236}">
                <a16:creationId xmlns="" xmlns:a16="http://schemas.microsoft.com/office/drawing/2014/main" id="{45B6AE57-23A7-4312-AB24-794BFAA88545}"/>
              </a:ext>
            </a:extLst>
          </p:cNvPr>
          <p:cNvSpPr/>
          <p:nvPr/>
        </p:nvSpPr>
        <p:spPr>
          <a:xfrm>
            <a:off x="2230581" y="5379027"/>
            <a:ext cx="997526" cy="9790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Field Glass</a:t>
            </a:r>
            <a:endParaRPr lang="en-IN" dirty="0"/>
          </a:p>
        </p:txBody>
      </p:sp>
      <p:sp>
        <p:nvSpPr>
          <p:cNvPr id="30" name="Rectangle 29">
            <a:extLst>
              <a:ext uri="{FF2B5EF4-FFF2-40B4-BE49-F238E27FC236}">
                <a16:creationId xmlns="" xmlns:a16="http://schemas.microsoft.com/office/drawing/2014/main" id="{06DA07B5-6D95-46AB-AD52-42BBC1A65DC1}"/>
              </a:ext>
            </a:extLst>
          </p:cNvPr>
          <p:cNvSpPr/>
          <p:nvPr/>
        </p:nvSpPr>
        <p:spPr>
          <a:xfrm>
            <a:off x="3934689" y="5428887"/>
            <a:ext cx="997526" cy="9790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Sales Force</a:t>
            </a:r>
            <a:endParaRPr lang="en-IN" dirty="0"/>
          </a:p>
        </p:txBody>
      </p:sp>
      <p:cxnSp>
        <p:nvCxnSpPr>
          <p:cNvPr id="31" name="Connector: Elbow 23">
            <a:extLst>
              <a:ext uri="{FF2B5EF4-FFF2-40B4-BE49-F238E27FC236}">
                <a16:creationId xmlns="" xmlns:a16="http://schemas.microsoft.com/office/drawing/2014/main" id="{8E334440-EB52-429E-B08F-9A04FDA9508B}"/>
              </a:ext>
            </a:extLst>
          </p:cNvPr>
          <p:cNvCxnSpPr>
            <a:stCxn id="27" idx="2"/>
            <a:endCxn id="28" idx="0"/>
          </p:cNvCxnSpPr>
          <p:nvPr/>
        </p:nvCxnSpPr>
        <p:spPr>
          <a:xfrm rot="5400000">
            <a:off x="1383146" y="4032827"/>
            <a:ext cx="988291" cy="1704109"/>
          </a:xfrm>
          <a:prstGeom prst="bentConnector3">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32" name="Connector: Elbow 27">
            <a:extLst>
              <a:ext uri="{FF2B5EF4-FFF2-40B4-BE49-F238E27FC236}">
                <a16:creationId xmlns="" xmlns:a16="http://schemas.microsoft.com/office/drawing/2014/main" id="{244437F5-1AF3-4D43-8E38-60953BE569D3}"/>
              </a:ext>
            </a:extLst>
          </p:cNvPr>
          <p:cNvCxnSpPr>
            <a:cxnSpLocks/>
          </p:cNvCxnSpPr>
          <p:nvPr/>
        </p:nvCxnSpPr>
        <p:spPr>
          <a:xfrm rot="16200000" flipH="1">
            <a:off x="3055856" y="4004547"/>
            <a:ext cx="1038151" cy="1704107"/>
          </a:xfrm>
          <a:prstGeom prst="bentConnector3">
            <a:avLst>
              <a:gd name="adj1" fmla="val 52669"/>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33" name="Straight Arrow Connector 32">
            <a:extLst>
              <a:ext uri="{FF2B5EF4-FFF2-40B4-BE49-F238E27FC236}">
                <a16:creationId xmlns="" xmlns:a16="http://schemas.microsoft.com/office/drawing/2014/main" id="{CBB07E9E-150A-4F63-8C9F-CE99A5460E69}"/>
              </a:ext>
            </a:extLst>
          </p:cNvPr>
          <p:cNvCxnSpPr>
            <a:stCxn id="27" idx="2"/>
            <a:endCxn id="29" idx="0"/>
          </p:cNvCxnSpPr>
          <p:nvPr/>
        </p:nvCxnSpPr>
        <p:spPr>
          <a:xfrm flipH="1">
            <a:off x="2729344" y="4390736"/>
            <a:ext cx="1" cy="988291"/>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sp>
        <p:nvSpPr>
          <p:cNvPr id="34" name="Cylinder 32">
            <a:extLst>
              <a:ext uri="{FF2B5EF4-FFF2-40B4-BE49-F238E27FC236}">
                <a16:creationId xmlns="" xmlns:a16="http://schemas.microsoft.com/office/drawing/2014/main" id="{CD03AE7B-A44E-4E99-A099-890325DB90B8}"/>
              </a:ext>
            </a:extLst>
          </p:cNvPr>
          <p:cNvSpPr/>
          <p:nvPr/>
        </p:nvSpPr>
        <p:spPr>
          <a:xfrm rot="5400000">
            <a:off x="5568048" y="2803582"/>
            <a:ext cx="711081" cy="1198042"/>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5" name="TextBox 34">
            <a:extLst>
              <a:ext uri="{FF2B5EF4-FFF2-40B4-BE49-F238E27FC236}">
                <a16:creationId xmlns="" xmlns:a16="http://schemas.microsoft.com/office/drawing/2014/main" id="{D14E67E3-DDFB-4455-936E-65F47FA4EFB8}"/>
              </a:ext>
            </a:extLst>
          </p:cNvPr>
          <p:cNvSpPr txBox="1"/>
          <p:nvPr/>
        </p:nvSpPr>
        <p:spPr>
          <a:xfrm>
            <a:off x="5582710" y="3194364"/>
            <a:ext cx="720620" cy="369332"/>
          </a:xfrm>
          <a:prstGeom prst="rect">
            <a:avLst/>
          </a:prstGeom>
          <a:noFill/>
        </p:spPr>
        <p:txBody>
          <a:bodyPr wrap="square" rtlCol="0">
            <a:spAutoFit/>
          </a:bodyPr>
          <a:lstStyle/>
          <a:p>
            <a:r>
              <a:rPr lang="en-US" dirty="0">
                <a:solidFill>
                  <a:schemeClr val="bg1"/>
                </a:solidFill>
              </a:rPr>
              <a:t>SCC</a:t>
            </a:r>
            <a:endParaRPr lang="en-IN" dirty="0">
              <a:solidFill>
                <a:schemeClr val="bg1"/>
              </a:solidFill>
            </a:endParaRPr>
          </a:p>
        </p:txBody>
      </p:sp>
      <p:cxnSp>
        <p:nvCxnSpPr>
          <p:cNvPr id="36" name="Connector: Elbow 35">
            <a:extLst>
              <a:ext uri="{FF2B5EF4-FFF2-40B4-BE49-F238E27FC236}">
                <a16:creationId xmlns="" xmlns:a16="http://schemas.microsoft.com/office/drawing/2014/main" id="{01C38743-7409-4B6E-A282-AEDB9E25B640}"/>
              </a:ext>
            </a:extLst>
          </p:cNvPr>
          <p:cNvCxnSpPr>
            <a:stCxn id="27" idx="3"/>
            <a:endCxn id="34" idx="3"/>
          </p:cNvCxnSpPr>
          <p:nvPr/>
        </p:nvCxnSpPr>
        <p:spPr>
          <a:xfrm flipV="1">
            <a:off x="3934689" y="3402604"/>
            <a:ext cx="1389879" cy="687951"/>
          </a:xfrm>
          <a:prstGeom prst="bentConnector3">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37" name="Straight Arrow Connector 36">
            <a:extLst>
              <a:ext uri="{FF2B5EF4-FFF2-40B4-BE49-F238E27FC236}">
                <a16:creationId xmlns="" xmlns:a16="http://schemas.microsoft.com/office/drawing/2014/main" id="{D9C150C0-D32D-4D6B-8FBA-27614BB8A7BB}"/>
              </a:ext>
            </a:extLst>
          </p:cNvPr>
          <p:cNvCxnSpPr>
            <a:cxnSpLocks/>
            <a:stCxn id="34" idx="1"/>
            <a:endCxn id="38" idx="1"/>
          </p:cNvCxnSpPr>
          <p:nvPr/>
        </p:nvCxnSpPr>
        <p:spPr>
          <a:xfrm flipV="1">
            <a:off x="6522610" y="3402603"/>
            <a:ext cx="1947128" cy="1"/>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sp>
        <p:nvSpPr>
          <p:cNvPr id="38" name="Rectangle: Rounded Corners 39">
            <a:extLst>
              <a:ext uri="{FF2B5EF4-FFF2-40B4-BE49-F238E27FC236}">
                <a16:creationId xmlns="" xmlns:a16="http://schemas.microsoft.com/office/drawing/2014/main" id="{3A730FD3-9036-40CF-92AB-9E3266B585FF}"/>
              </a:ext>
            </a:extLst>
          </p:cNvPr>
          <p:cNvSpPr/>
          <p:nvPr/>
        </p:nvSpPr>
        <p:spPr>
          <a:xfrm>
            <a:off x="8469738" y="1657176"/>
            <a:ext cx="2942613" cy="349085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SAP BW</a:t>
            </a:r>
          </a:p>
          <a:p>
            <a:pPr algn="ctr"/>
            <a:r>
              <a:rPr lang="en-US" dirty="0"/>
              <a:t>SAP ECC</a:t>
            </a:r>
          </a:p>
          <a:p>
            <a:pPr algn="ctr"/>
            <a:r>
              <a:rPr lang="en-US" dirty="0"/>
              <a:t>SAP S/4 Hana</a:t>
            </a:r>
            <a:endParaRPr lang="en-IN" dirty="0"/>
          </a:p>
        </p:txBody>
      </p:sp>
      <p:sp>
        <p:nvSpPr>
          <p:cNvPr id="39" name="TextBox 38">
            <a:extLst>
              <a:ext uri="{FF2B5EF4-FFF2-40B4-BE49-F238E27FC236}">
                <a16:creationId xmlns="" xmlns:a16="http://schemas.microsoft.com/office/drawing/2014/main" id="{F1139447-CC61-4CDD-8D3D-B671402AD478}"/>
              </a:ext>
            </a:extLst>
          </p:cNvPr>
          <p:cNvSpPr txBox="1"/>
          <p:nvPr/>
        </p:nvSpPr>
        <p:spPr>
          <a:xfrm>
            <a:off x="8788908" y="1747616"/>
            <a:ext cx="2591770" cy="369332"/>
          </a:xfrm>
          <a:prstGeom prst="rect">
            <a:avLst/>
          </a:prstGeom>
          <a:noFill/>
        </p:spPr>
        <p:txBody>
          <a:bodyPr wrap="square" rtlCol="0">
            <a:spAutoFit/>
          </a:bodyPr>
          <a:lstStyle/>
          <a:p>
            <a:r>
              <a:rPr lang="en-US" dirty="0">
                <a:solidFill>
                  <a:schemeClr val="bg1"/>
                </a:solidFill>
              </a:rPr>
              <a:t>SAP On-premise System</a:t>
            </a:r>
            <a:endParaRPr lang="en-IN" dirty="0">
              <a:solidFill>
                <a:schemeClr val="bg1"/>
              </a:solidFill>
            </a:endParaRPr>
          </a:p>
        </p:txBody>
      </p:sp>
      <p:sp>
        <p:nvSpPr>
          <p:cNvPr id="40" name="Footer Placeholder 45">
            <a:extLst>
              <a:ext uri="{FF2B5EF4-FFF2-40B4-BE49-F238E27FC236}">
                <a16:creationId xmlns:a16="http://schemas.microsoft.com/office/drawing/2014/main" xmlns="" id="{90E33047-DFF5-4690-8905-31E4C115EFDC}"/>
              </a:ext>
            </a:extLst>
          </p:cNvPr>
          <p:cNvSpPr txBox="1">
            <a:spLocks/>
          </p:cNvSpPr>
          <p:nvPr/>
        </p:nvSpPr>
        <p:spPr>
          <a:xfrm>
            <a:off x="9042400" y="6548582"/>
            <a:ext cx="3136272" cy="30941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b="1" dirty="0"/>
              <a:t>Trainer: Anubhav </a:t>
            </a:r>
            <a:r>
              <a:rPr lang="en-US" sz="1200" b="1" dirty="0" smtClean="0"/>
              <a:t>Oberoy &amp; Shubham Singh</a:t>
            </a:r>
            <a:endParaRPr lang="en-US" sz="1200" b="1" dirty="0"/>
          </a:p>
        </p:txBody>
      </p:sp>
    </p:spTree>
    <p:extLst>
      <p:ext uri="{BB962C8B-B14F-4D97-AF65-F5344CB8AC3E}">
        <p14:creationId xmlns:p14="http://schemas.microsoft.com/office/powerpoint/2010/main" val="259195636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a:extLst>
              <a:ext uri="{FF2B5EF4-FFF2-40B4-BE49-F238E27FC236}">
                <a16:creationId xmlns:a16="http://schemas.microsoft.com/office/drawing/2014/main" xmlns="" id="{8D153262-0D22-EE4B-8422-E83531E442C3}"/>
              </a:ext>
            </a:extLst>
          </p:cNvPr>
          <p:cNvSpPr/>
          <p:nvPr/>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14" name="Picture 1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860088" y="419996"/>
            <a:ext cx="892498" cy="791393"/>
          </a:xfrm>
          <a:prstGeom prst="rect">
            <a:avLst/>
          </a:prstGeom>
        </p:spPr>
      </p:pic>
      <p:sp>
        <p:nvSpPr>
          <p:cNvPr id="10" name="TextBox 9">
            <a:extLst>
              <a:ext uri="{FF2B5EF4-FFF2-40B4-BE49-F238E27FC236}">
                <a16:creationId xmlns:a16="http://schemas.microsoft.com/office/drawing/2014/main" xmlns="" id="{CC39E87A-2CAF-CD41-98DC-4526D06794F9}"/>
              </a:ext>
            </a:extLst>
          </p:cNvPr>
          <p:cNvSpPr txBox="1"/>
          <p:nvPr/>
        </p:nvSpPr>
        <p:spPr>
          <a:xfrm>
            <a:off x="486808" y="3059668"/>
            <a:ext cx="5294060" cy="738664"/>
          </a:xfrm>
          <a:prstGeom prst="rect">
            <a:avLst/>
          </a:prstGeom>
          <a:noFill/>
          <a:ln>
            <a:noFill/>
          </a:ln>
        </p:spPr>
        <p:txBody>
          <a:bodyPr wrap="square" rtlCol="0">
            <a:spAutoFit/>
          </a:bodyPr>
          <a:lstStyle/>
          <a:p>
            <a:pPr lvl="0" defTabSz="914217"/>
            <a:r>
              <a:rPr lang="en-US" sz="4200" b="1" dirty="0">
                <a:solidFill>
                  <a:srgbClr val="FFFFFF"/>
                </a:solidFill>
                <a:latin typeface="Arial" panose="020B0604020202020204" pitchFamily="34" charset="0"/>
                <a:ea typeface="Cambria" panose="02040503050406030204" pitchFamily="18" charset="0"/>
                <a:cs typeface="Arial" panose="020B0604020202020204" pitchFamily="34" charset="0"/>
              </a:rPr>
              <a:t>Introduction</a:t>
            </a:r>
          </a:p>
        </p:txBody>
      </p:sp>
      <p:pic>
        <p:nvPicPr>
          <p:cNvPr id="11" name="Picture 10">
            <a:extLst>
              <a:ext uri="{FF2B5EF4-FFF2-40B4-BE49-F238E27FC236}">
                <a16:creationId xmlns:a16="http://schemas.microsoft.com/office/drawing/2014/main" xmlns=""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5" name="Title 1">
            <a:extLst>
              <a:ext uri="{FF2B5EF4-FFF2-40B4-BE49-F238E27FC236}">
                <a16:creationId xmlns:a16="http://schemas.microsoft.com/office/drawing/2014/main" xmlns="" id="{13EBA3E6-25D4-4BA0-BF9B-28343460C110}"/>
              </a:ext>
            </a:extLst>
          </p:cNvPr>
          <p:cNvSpPr txBox="1">
            <a:spLocks/>
          </p:cNvSpPr>
          <p:nvPr/>
        </p:nvSpPr>
        <p:spPr>
          <a:xfrm>
            <a:off x="655321" y="495335"/>
            <a:ext cx="10515600" cy="6407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dirty="0">
                <a:latin typeface="Cooper Black" panose="0208090404030B020404" pitchFamily="18" charset="0"/>
              </a:rPr>
              <a:t>Connectivity</a:t>
            </a:r>
          </a:p>
        </p:txBody>
      </p:sp>
      <p:sp>
        <p:nvSpPr>
          <p:cNvPr id="21" name="TextBox 20">
            <a:extLst>
              <a:ext uri="{FF2B5EF4-FFF2-40B4-BE49-F238E27FC236}">
                <a16:creationId xmlns:a16="http://schemas.microsoft.com/office/drawing/2014/main" xmlns="" id="{414875D0-394E-4AF2-A3E5-0E3479FCA849}"/>
              </a:ext>
            </a:extLst>
          </p:cNvPr>
          <p:cNvSpPr txBox="1"/>
          <p:nvPr/>
        </p:nvSpPr>
        <p:spPr>
          <a:xfrm>
            <a:off x="1127220" y="5863464"/>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02</a:t>
            </a:r>
            <a:endParaRPr lang="aa-ET" sz="3600" dirty="0">
              <a:solidFill>
                <a:schemeClr val="bg1"/>
              </a:solidFill>
            </a:endParaRPr>
          </a:p>
        </p:txBody>
      </p:sp>
      <p:sp>
        <p:nvSpPr>
          <p:cNvPr id="24" name="TextBox 23">
            <a:extLst>
              <a:ext uri="{FF2B5EF4-FFF2-40B4-BE49-F238E27FC236}">
                <a16:creationId xmlns:a16="http://schemas.microsoft.com/office/drawing/2014/main" xmlns="" id="{B7179A51-5460-4ADA-9A06-1ABE87F06D1D}"/>
              </a:ext>
            </a:extLst>
          </p:cNvPr>
          <p:cNvSpPr txBox="1"/>
          <p:nvPr/>
        </p:nvSpPr>
        <p:spPr>
          <a:xfrm>
            <a:off x="1127220" y="4504111"/>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01</a:t>
            </a:r>
            <a:endParaRPr lang="aa-ET" sz="3600" dirty="0">
              <a:solidFill>
                <a:schemeClr val="bg1"/>
              </a:solidFill>
            </a:endParaRPr>
          </a:p>
        </p:txBody>
      </p:sp>
      <p:sp>
        <p:nvSpPr>
          <p:cNvPr id="12" name="TextBox 11">
            <a:extLst>
              <a:ext uri="{FF2B5EF4-FFF2-40B4-BE49-F238E27FC236}">
                <a16:creationId xmlns="" xmlns:a16="http://schemas.microsoft.com/office/drawing/2014/main" id="{5C430C02-DD67-4E7F-81BC-3FE9A4559CC3}"/>
              </a:ext>
            </a:extLst>
          </p:cNvPr>
          <p:cNvSpPr txBox="1"/>
          <p:nvPr/>
        </p:nvSpPr>
        <p:spPr>
          <a:xfrm>
            <a:off x="693564" y="1052121"/>
            <a:ext cx="889461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effectLst/>
                <a:uLnTx/>
                <a:uFillTx/>
                <a:latin typeface="Calibri" panose="020F0502020204030204" pitchFamily="34" charset="0"/>
                <a:ea typeface="+mn-ea"/>
                <a:cs typeface="Calibri" panose="020F0502020204030204" pitchFamily="34" charset="0"/>
              </a:rPr>
              <a:t>Step1: </a:t>
            </a:r>
            <a:r>
              <a:rPr kumimoji="0" lang="en-US" sz="1800" i="0" u="none" strike="noStrike" kern="1200" cap="none" spc="0" normalizeH="0" baseline="0" noProof="0" dirty="0">
                <a:ln>
                  <a:noFill/>
                </a:ln>
                <a:effectLst/>
                <a:uLnTx/>
                <a:uFillTx/>
                <a:latin typeface="Calibri" panose="020F0502020204030204" pitchFamily="34" charset="0"/>
                <a:ea typeface="+mn-ea"/>
                <a:cs typeface="Calibri" panose="020F0502020204030204" pitchFamily="34" charset="0"/>
              </a:rPr>
              <a:t>Download SAP JVM and Extract it in the C:\Program Files\Java</a:t>
            </a:r>
            <a:endParaRPr kumimoji="0" lang="en-IN" sz="1800" b="1" i="0" u="none" strike="noStrike" kern="1200" cap="none" spc="0" normalizeH="0" baseline="0" noProof="0" dirty="0">
              <a:ln>
                <a:noFill/>
              </a:ln>
              <a:effectLst/>
              <a:uLnTx/>
              <a:uFillTx/>
              <a:latin typeface="Calibri" panose="020F0502020204030204" pitchFamily="34" charset="0"/>
              <a:ea typeface="+mn-ea"/>
              <a:cs typeface="Calibri" panose="020F0502020204030204" pitchFamily="34" charset="0"/>
            </a:endParaRPr>
          </a:p>
        </p:txBody>
      </p:sp>
      <p:pic>
        <p:nvPicPr>
          <p:cNvPr id="16" name="Picture 15">
            <a:extLst>
              <a:ext uri="{FF2B5EF4-FFF2-40B4-BE49-F238E27FC236}">
                <a16:creationId xmlns="" xmlns:a16="http://schemas.microsoft.com/office/drawing/2014/main" id="{57B5AA52-4E05-4F1C-A85B-35019AECFF79}"/>
              </a:ext>
            </a:extLst>
          </p:cNvPr>
          <p:cNvPicPr>
            <a:picLocks noChangeAspect="1"/>
          </p:cNvPicPr>
          <p:nvPr/>
        </p:nvPicPr>
        <p:blipFill>
          <a:blip r:embed="rId5"/>
          <a:stretch>
            <a:fillRect/>
          </a:stretch>
        </p:blipFill>
        <p:spPr>
          <a:xfrm>
            <a:off x="693564" y="1870362"/>
            <a:ext cx="5021436" cy="3722255"/>
          </a:xfrm>
          <a:prstGeom prst="rect">
            <a:avLst/>
          </a:prstGeom>
        </p:spPr>
      </p:pic>
      <p:pic>
        <p:nvPicPr>
          <p:cNvPr id="17" name="Picture 16">
            <a:extLst>
              <a:ext uri="{FF2B5EF4-FFF2-40B4-BE49-F238E27FC236}">
                <a16:creationId xmlns="" xmlns:a16="http://schemas.microsoft.com/office/drawing/2014/main" id="{7AD4F762-6169-4D7A-A5C0-4F7A5476D4D8}"/>
              </a:ext>
            </a:extLst>
          </p:cNvPr>
          <p:cNvPicPr>
            <a:picLocks noChangeAspect="1"/>
          </p:cNvPicPr>
          <p:nvPr/>
        </p:nvPicPr>
        <p:blipFill>
          <a:blip r:embed="rId6"/>
          <a:stretch>
            <a:fillRect/>
          </a:stretch>
        </p:blipFill>
        <p:spPr>
          <a:xfrm>
            <a:off x="7516089" y="2132534"/>
            <a:ext cx="4008583" cy="3338439"/>
          </a:xfrm>
          <a:prstGeom prst="rect">
            <a:avLst/>
          </a:prstGeom>
        </p:spPr>
      </p:pic>
      <p:sp>
        <p:nvSpPr>
          <p:cNvPr id="18" name="Arrow: Right 13">
            <a:extLst>
              <a:ext uri="{FF2B5EF4-FFF2-40B4-BE49-F238E27FC236}">
                <a16:creationId xmlns="" xmlns:a16="http://schemas.microsoft.com/office/drawing/2014/main" id="{3B2D1DDE-C6F6-46BC-B65A-DC13CA9035D0}"/>
              </a:ext>
            </a:extLst>
          </p:cNvPr>
          <p:cNvSpPr/>
          <p:nvPr/>
        </p:nvSpPr>
        <p:spPr>
          <a:xfrm>
            <a:off x="5950526" y="3539671"/>
            <a:ext cx="1376220" cy="52416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9" name="Footer Placeholder 45">
            <a:extLst>
              <a:ext uri="{FF2B5EF4-FFF2-40B4-BE49-F238E27FC236}">
                <a16:creationId xmlns:a16="http://schemas.microsoft.com/office/drawing/2014/main" xmlns="" id="{90E33047-DFF5-4690-8905-31E4C115EFDC}"/>
              </a:ext>
            </a:extLst>
          </p:cNvPr>
          <p:cNvSpPr txBox="1">
            <a:spLocks/>
          </p:cNvSpPr>
          <p:nvPr/>
        </p:nvSpPr>
        <p:spPr>
          <a:xfrm>
            <a:off x="9042400" y="6548582"/>
            <a:ext cx="3136272" cy="30941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b="1" dirty="0"/>
              <a:t>Trainer: Anubhav </a:t>
            </a:r>
            <a:r>
              <a:rPr lang="en-US" sz="1200" b="1" dirty="0" smtClean="0"/>
              <a:t>Oberoy &amp; Shubham Singh</a:t>
            </a:r>
            <a:endParaRPr lang="en-US" sz="1200" b="1" dirty="0"/>
          </a:p>
        </p:txBody>
      </p:sp>
    </p:spTree>
    <p:extLst>
      <p:ext uri="{BB962C8B-B14F-4D97-AF65-F5344CB8AC3E}">
        <p14:creationId xmlns:p14="http://schemas.microsoft.com/office/powerpoint/2010/main" val="189312118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a:extLst>
              <a:ext uri="{FF2B5EF4-FFF2-40B4-BE49-F238E27FC236}">
                <a16:creationId xmlns:a16="http://schemas.microsoft.com/office/drawing/2014/main" xmlns="" id="{8D153262-0D22-EE4B-8422-E83531E442C3}"/>
              </a:ext>
            </a:extLst>
          </p:cNvPr>
          <p:cNvSpPr/>
          <p:nvPr/>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14" name="Picture 1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860088" y="419996"/>
            <a:ext cx="892498" cy="791393"/>
          </a:xfrm>
          <a:prstGeom prst="rect">
            <a:avLst/>
          </a:prstGeom>
        </p:spPr>
      </p:pic>
      <p:sp>
        <p:nvSpPr>
          <p:cNvPr id="10" name="TextBox 9">
            <a:extLst>
              <a:ext uri="{FF2B5EF4-FFF2-40B4-BE49-F238E27FC236}">
                <a16:creationId xmlns:a16="http://schemas.microsoft.com/office/drawing/2014/main" xmlns="" id="{CC39E87A-2CAF-CD41-98DC-4526D06794F9}"/>
              </a:ext>
            </a:extLst>
          </p:cNvPr>
          <p:cNvSpPr txBox="1"/>
          <p:nvPr/>
        </p:nvSpPr>
        <p:spPr>
          <a:xfrm>
            <a:off x="486808" y="3059668"/>
            <a:ext cx="5294060" cy="738664"/>
          </a:xfrm>
          <a:prstGeom prst="rect">
            <a:avLst/>
          </a:prstGeom>
          <a:noFill/>
          <a:ln>
            <a:noFill/>
          </a:ln>
        </p:spPr>
        <p:txBody>
          <a:bodyPr wrap="square" rtlCol="0">
            <a:spAutoFit/>
          </a:bodyPr>
          <a:lstStyle/>
          <a:p>
            <a:pPr lvl="0" defTabSz="914217"/>
            <a:r>
              <a:rPr lang="en-US" sz="4200" b="1" dirty="0">
                <a:solidFill>
                  <a:srgbClr val="FFFFFF"/>
                </a:solidFill>
                <a:latin typeface="Arial" panose="020B0604020202020204" pitchFamily="34" charset="0"/>
                <a:ea typeface="Cambria" panose="02040503050406030204" pitchFamily="18" charset="0"/>
                <a:cs typeface="Arial" panose="020B0604020202020204" pitchFamily="34" charset="0"/>
              </a:rPr>
              <a:t>Introduction</a:t>
            </a:r>
          </a:p>
        </p:txBody>
      </p:sp>
      <p:pic>
        <p:nvPicPr>
          <p:cNvPr id="11" name="Picture 10">
            <a:extLst>
              <a:ext uri="{FF2B5EF4-FFF2-40B4-BE49-F238E27FC236}">
                <a16:creationId xmlns:a16="http://schemas.microsoft.com/office/drawing/2014/main" xmlns=""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5" name="Title 1">
            <a:extLst>
              <a:ext uri="{FF2B5EF4-FFF2-40B4-BE49-F238E27FC236}">
                <a16:creationId xmlns:a16="http://schemas.microsoft.com/office/drawing/2014/main" xmlns="" id="{13EBA3E6-25D4-4BA0-BF9B-28343460C110}"/>
              </a:ext>
            </a:extLst>
          </p:cNvPr>
          <p:cNvSpPr txBox="1">
            <a:spLocks/>
          </p:cNvSpPr>
          <p:nvPr/>
        </p:nvSpPr>
        <p:spPr>
          <a:xfrm>
            <a:off x="655321" y="495335"/>
            <a:ext cx="10515600" cy="6407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dirty="0">
                <a:latin typeface="Cooper Black" panose="0208090404030B020404" pitchFamily="18" charset="0"/>
              </a:rPr>
              <a:t>Connectivity</a:t>
            </a:r>
          </a:p>
        </p:txBody>
      </p:sp>
      <p:sp>
        <p:nvSpPr>
          <p:cNvPr id="19" name="TextBox 18">
            <a:extLst>
              <a:ext uri="{FF2B5EF4-FFF2-40B4-BE49-F238E27FC236}">
                <a16:creationId xmlns:a16="http://schemas.microsoft.com/office/drawing/2014/main" xmlns="" id="{0170E0F5-2AC9-46A0-8FB7-F6F2FAE52514}"/>
              </a:ext>
            </a:extLst>
          </p:cNvPr>
          <p:cNvSpPr txBox="1"/>
          <p:nvPr/>
        </p:nvSpPr>
        <p:spPr>
          <a:xfrm>
            <a:off x="2185457" y="5831704"/>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Hardware Innovation </a:t>
            </a:r>
            <a:endParaRPr lang="en-US" dirty="0">
              <a:solidFill>
                <a:schemeClr val="bg1"/>
              </a:solidFill>
              <a:latin typeface="Segoe UI" panose="020B0502040204020203" pitchFamily="34" charset="0"/>
              <a:cs typeface="Segoe UI" panose="020B0502040204020203" pitchFamily="34" charset="0"/>
            </a:endParaRPr>
          </a:p>
        </p:txBody>
      </p:sp>
      <p:sp>
        <p:nvSpPr>
          <p:cNvPr id="21" name="TextBox 20">
            <a:extLst>
              <a:ext uri="{FF2B5EF4-FFF2-40B4-BE49-F238E27FC236}">
                <a16:creationId xmlns:a16="http://schemas.microsoft.com/office/drawing/2014/main" xmlns="" id="{414875D0-394E-4AF2-A3E5-0E3479FCA849}"/>
              </a:ext>
            </a:extLst>
          </p:cNvPr>
          <p:cNvSpPr txBox="1"/>
          <p:nvPr/>
        </p:nvSpPr>
        <p:spPr>
          <a:xfrm>
            <a:off x="1127220" y="5863464"/>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02</a:t>
            </a:r>
            <a:endParaRPr lang="aa-ET" sz="3600" dirty="0">
              <a:solidFill>
                <a:schemeClr val="bg1"/>
              </a:solidFill>
            </a:endParaRPr>
          </a:p>
        </p:txBody>
      </p:sp>
      <p:sp>
        <p:nvSpPr>
          <p:cNvPr id="22" name="TextBox 21">
            <a:extLst>
              <a:ext uri="{FF2B5EF4-FFF2-40B4-BE49-F238E27FC236}">
                <a16:creationId xmlns:a16="http://schemas.microsoft.com/office/drawing/2014/main" xmlns="" id="{85D86FD3-2AA8-4AC3-8DC8-6F086208D51C}"/>
              </a:ext>
            </a:extLst>
          </p:cNvPr>
          <p:cNvSpPr txBox="1"/>
          <p:nvPr/>
        </p:nvSpPr>
        <p:spPr>
          <a:xfrm>
            <a:off x="2185457" y="4472351"/>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Software Innovation</a:t>
            </a:r>
            <a:endParaRPr lang="en-US" dirty="0">
              <a:solidFill>
                <a:schemeClr val="bg1"/>
              </a:solidFill>
              <a:latin typeface="Segoe UI" panose="020B0502040204020203" pitchFamily="34" charset="0"/>
              <a:cs typeface="Segoe UI" panose="020B0502040204020203" pitchFamily="34" charset="0"/>
            </a:endParaRPr>
          </a:p>
        </p:txBody>
      </p:sp>
      <p:sp>
        <p:nvSpPr>
          <p:cNvPr id="24" name="TextBox 23">
            <a:extLst>
              <a:ext uri="{FF2B5EF4-FFF2-40B4-BE49-F238E27FC236}">
                <a16:creationId xmlns:a16="http://schemas.microsoft.com/office/drawing/2014/main" xmlns="" id="{B7179A51-5460-4ADA-9A06-1ABE87F06D1D}"/>
              </a:ext>
            </a:extLst>
          </p:cNvPr>
          <p:cNvSpPr txBox="1"/>
          <p:nvPr/>
        </p:nvSpPr>
        <p:spPr>
          <a:xfrm>
            <a:off x="1127220" y="4504111"/>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01</a:t>
            </a:r>
            <a:endParaRPr lang="aa-ET" sz="3600" dirty="0">
              <a:solidFill>
                <a:schemeClr val="bg1"/>
              </a:solidFill>
            </a:endParaRPr>
          </a:p>
        </p:txBody>
      </p:sp>
      <p:sp>
        <p:nvSpPr>
          <p:cNvPr id="12" name="TextBox 11">
            <a:extLst>
              <a:ext uri="{FF2B5EF4-FFF2-40B4-BE49-F238E27FC236}">
                <a16:creationId xmlns="" xmlns:a16="http://schemas.microsoft.com/office/drawing/2014/main" id="{5C430C02-DD67-4E7F-81BC-3FE9A4559CC3}"/>
              </a:ext>
            </a:extLst>
          </p:cNvPr>
          <p:cNvSpPr txBox="1"/>
          <p:nvPr/>
        </p:nvSpPr>
        <p:spPr>
          <a:xfrm>
            <a:off x="680864" y="1001321"/>
            <a:ext cx="889461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prstClr val="black"/>
                </a:solidFill>
                <a:latin typeface="Calibri" panose="020F0502020204030204"/>
              </a:rPr>
              <a:t>Step2: </a:t>
            </a:r>
            <a:r>
              <a:rPr lang="en-US" dirty="0">
                <a:solidFill>
                  <a:prstClr val="black"/>
                </a:solidFill>
                <a:latin typeface="Calibri" panose="020F0502020204030204"/>
              </a:rPr>
              <a:t>Download and install the sap Cloud connector</a:t>
            </a:r>
            <a:endParaRPr kumimoji="0" lang="en-IN" sz="1800" b="1" i="0" u="none" strike="noStrike" kern="1200" cap="none" spc="0" normalizeH="0" baseline="0" noProof="0" dirty="0">
              <a:ln>
                <a:noFill/>
              </a:ln>
              <a:solidFill>
                <a:srgbClr val="B4DCFA">
                  <a:lumMod val="75000"/>
                </a:srgbClr>
              </a:solidFill>
              <a:effectLst/>
              <a:uLnTx/>
              <a:uFillTx/>
              <a:latin typeface="Calibri" panose="020F0502020204030204" pitchFamily="34" charset="0"/>
              <a:ea typeface="+mn-ea"/>
              <a:cs typeface="Calibri" panose="020F0502020204030204" pitchFamily="34" charset="0"/>
            </a:endParaRPr>
          </a:p>
        </p:txBody>
      </p:sp>
      <p:pic>
        <p:nvPicPr>
          <p:cNvPr id="16" name="Picture 15">
            <a:hlinkClick r:id="rId5"/>
            <a:extLst>
              <a:ext uri="{FF2B5EF4-FFF2-40B4-BE49-F238E27FC236}">
                <a16:creationId xmlns="" xmlns:a16="http://schemas.microsoft.com/office/drawing/2014/main" id="{3BF8EB72-5460-4579-9902-DA62C89959E9}"/>
              </a:ext>
            </a:extLst>
          </p:cNvPr>
          <p:cNvPicPr>
            <a:picLocks noChangeAspect="1"/>
          </p:cNvPicPr>
          <p:nvPr/>
        </p:nvPicPr>
        <p:blipFill>
          <a:blip r:embed="rId6"/>
          <a:stretch>
            <a:fillRect/>
          </a:stretch>
        </p:blipFill>
        <p:spPr>
          <a:xfrm>
            <a:off x="503066" y="1446442"/>
            <a:ext cx="2675904" cy="2218083"/>
          </a:xfrm>
          <a:prstGeom prst="rect">
            <a:avLst/>
          </a:prstGeom>
        </p:spPr>
      </p:pic>
      <p:pic>
        <p:nvPicPr>
          <p:cNvPr id="17" name="Picture 16">
            <a:extLst>
              <a:ext uri="{FF2B5EF4-FFF2-40B4-BE49-F238E27FC236}">
                <a16:creationId xmlns="" xmlns:a16="http://schemas.microsoft.com/office/drawing/2014/main" id="{B4D78854-AC02-4790-A46E-438599358F04}"/>
              </a:ext>
            </a:extLst>
          </p:cNvPr>
          <p:cNvPicPr>
            <a:picLocks noChangeAspect="1"/>
          </p:cNvPicPr>
          <p:nvPr/>
        </p:nvPicPr>
        <p:blipFill>
          <a:blip r:embed="rId7"/>
          <a:stretch>
            <a:fillRect/>
          </a:stretch>
        </p:blipFill>
        <p:spPr>
          <a:xfrm>
            <a:off x="4175990" y="1512665"/>
            <a:ext cx="2814865" cy="2273366"/>
          </a:xfrm>
          <a:prstGeom prst="rect">
            <a:avLst/>
          </a:prstGeom>
        </p:spPr>
      </p:pic>
      <p:pic>
        <p:nvPicPr>
          <p:cNvPr id="18" name="Picture 17">
            <a:extLst>
              <a:ext uri="{FF2B5EF4-FFF2-40B4-BE49-F238E27FC236}">
                <a16:creationId xmlns="" xmlns:a16="http://schemas.microsoft.com/office/drawing/2014/main" id="{D43E3A38-D815-4289-A5D5-B27620201224}"/>
              </a:ext>
            </a:extLst>
          </p:cNvPr>
          <p:cNvPicPr>
            <a:picLocks noChangeAspect="1"/>
          </p:cNvPicPr>
          <p:nvPr/>
        </p:nvPicPr>
        <p:blipFill>
          <a:blip r:embed="rId8"/>
          <a:stretch>
            <a:fillRect/>
          </a:stretch>
        </p:blipFill>
        <p:spPr>
          <a:xfrm>
            <a:off x="7888650" y="1512665"/>
            <a:ext cx="2814865" cy="2273366"/>
          </a:xfrm>
          <a:prstGeom prst="rect">
            <a:avLst/>
          </a:prstGeom>
        </p:spPr>
      </p:pic>
      <p:pic>
        <p:nvPicPr>
          <p:cNvPr id="20" name="Picture 19">
            <a:extLst>
              <a:ext uri="{FF2B5EF4-FFF2-40B4-BE49-F238E27FC236}">
                <a16:creationId xmlns="" xmlns:a16="http://schemas.microsoft.com/office/drawing/2014/main" id="{5711256F-0F65-4AC0-99A1-9174C2F9AF54}"/>
              </a:ext>
            </a:extLst>
          </p:cNvPr>
          <p:cNvPicPr>
            <a:picLocks noChangeAspect="1"/>
          </p:cNvPicPr>
          <p:nvPr/>
        </p:nvPicPr>
        <p:blipFill>
          <a:blip r:embed="rId9"/>
          <a:stretch>
            <a:fillRect/>
          </a:stretch>
        </p:blipFill>
        <p:spPr>
          <a:xfrm>
            <a:off x="7888649" y="4259452"/>
            <a:ext cx="2814866" cy="2273366"/>
          </a:xfrm>
          <a:prstGeom prst="rect">
            <a:avLst/>
          </a:prstGeom>
        </p:spPr>
      </p:pic>
      <p:pic>
        <p:nvPicPr>
          <p:cNvPr id="23" name="Picture 22">
            <a:extLst>
              <a:ext uri="{FF2B5EF4-FFF2-40B4-BE49-F238E27FC236}">
                <a16:creationId xmlns="" xmlns:a16="http://schemas.microsoft.com/office/drawing/2014/main" id="{762B72B0-BD36-44DA-B896-1124312CD6B5}"/>
              </a:ext>
            </a:extLst>
          </p:cNvPr>
          <p:cNvPicPr>
            <a:picLocks noChangeAspect="1"/>
          </p:cNvPicPr>
          <p:nvPr/>
        </p:nvPicPr>
        <p:blipFill>
          <a:blip r:embed="rId10"/>
          <a:stretch>
            <a:fillRect/>
          </a:stretch>
        </p:blipFill>
        <p:spPr>
          <a:xfrm>
            <a:off x="4175990" y="4259452"/>
            <a:ext cx="2814865" cy="2273366"/>
          </a:xfrm>
          <a:prstGeom prst="rect">
            <a:avLst/>
          </a:prstGeom>
        </p:spPr>
      </p:pic>
      <p:pic>
        <p:nvPicPr>
          <p:cNvPr id="25" name="Picture 24">
            <a:extLst>
              <a:ext uri="{FF2B5EF4-FFF2-40B4-BE49-F238E27FC236}">
                <a16:creationId xmlns="" xmlns:a16="http://schemas.microsoft.com/office/drawing/2014/main" id="{359DC1C3-2129-4310-8F1E-E0760F59A1A9}"/>
              </a:ext>
            </a:extLst>
          </p:cNvPr>
          <p:cNvPicPr>
            <a:picLocks noChangeAspect="1"/>
          </p:cNvPicPr>
          <p:nvPr/>
        </p:nvPicPr>
        <p:blipFill>
          <a:blip r:embed="rId11"/>
          <a:stretch>
            <a:fillRect/>
          </a:stretch>
        </p:blipFill>
        <p:spPr>
          <a:xfrm>
            <a:off x="503066" y="4259452"/>
            <a:ext cx="2814866" cy="2273366"/>
          </a:xfrm>
          <a:prstGeom prst="rect">
            <a:avLst/>
          </a:prstGeom>
        </p:spPr>
      </p:pic>
      <p:sp>
        <p:nvSpPr>
          <p:cNvPr id="26" name="Arrow: Right 19">
            <a:extLst>
              <a:ext uri="{FF2B5EF4-FFF2-40B4-BE49-F238E27FC236}">
                <a16:creationId xmlns="" xmlns:a16="http://schemas.microsoft.com/office/drawing/2014/main" id="{3B2ABE0C-8C17-4BBA-A153-1794D72BFD8B}"/>
              </a:ext>
            </a:extLst>
          </p:cNvPr>
          <p:cNvSpPr/>
          <p:nvPr/>
        </p:nvSpPr>
        <p:spPr>
          <a:xfrm>
            <a:off x="3228583" y="2555483"/>
            <a:ext cx="897794" cy="43410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7" name="Arrow: Right 20">
            <a:extLst>
              <a:ext uri="{FF2B5EF4-FFF2-40B4-BE49-F238E27FC236}">
                <a16:creationId xmlns="" xmlns:a16="http://schemas.microsoft.com/office/drawing/2014/main" id="{2113C2FC-C47C-4C13-9C63-04992476798C}"/>
              </a:ext>
            </a:extLst>
          </p:cNvPr>
          <p:cNvSpPr/>
          <p:nvPr/>
        </p:nvSpPr>
        <p:spPr>
          <a:xfrm rot="10800000">
            <a:off x="6990854" y="4982404"/>
            <a:ext cx="858058" cy="43410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8" name="Arrow: Right 21">
            <a:extLst>
              <a:ext uri="{FF2B5EF4-FFF2-40B4-BE49-F238E27FC236}">
                <a16:creationId xmlns="" xmlns:a16="http://schemas.microsoft.com/office/drawing/2014/main" id="{9DA31ECC-9E96-44F5-83E9-182D9F6AD575}"/>
              </a:ext>
            </a:extLst>
          </p:cNvPr>
          <p:cNvSpPr/>
          <p:nvPr/>
        </p:nvSpPr>
        <p:spPr>
          <a:xfrm>
            <a:off x="6990855" y="2490828"/>
            <a:ext cx="897794" cy="43410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9" name="Arrow: Right 22">
            <a:extLst>
              <a:ext uri="{FF2B5EF4-FFF2-40B4-BE49-F238E27FC236}">
                <a16:creationId xmlns="" xmlns:a16="http://schemas.microsoft.com/office/drawing/2014/main" id="{1A25EF82-A8BB-4777-AB2D-3ACEB3FBE4C9}"/>
              </a:ext>
            </a:extLst>
          </p:cNvPr>
          <p:cNvSpPr/>
          <p:nvPr/>
        </p:nvSpPr>
        <p:spPr>
          <a:xfrm rot="10800000">
            <a:off x="3317932" y="4962026"/>
            <a:ext cx="858058" cy="43410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cxnSp>
        <p:nvCxnSpPr>
          <p:cNvPr id="30" name="Connector: Elbow 24">
            <a:extLst>
              <a:ext uri="{FF2B5EF4-FFF2-40B4-BE49-F238E27FC236}">
                <a16:creationId xmlns="" xmlns:a16="http://schemas.microsoft.com/office/drawing/2014/main" id="{68E05ADD-0EF6-492D-90AE-33E778D437DF}"/>
              </a:ext>
            </a:extLst>
          </p:cNvPr>
          <p:cNvCxnSpPr>
            <a:stCxn id="18" idx="3"/>
            <a:endCxn id="20" idx="3"/>
          </p:cNvCxnSpPr>
          <p:nvPr/>
        </p:nvCxnSpPr>
        <p:spPr>
          <a:xfrm>
            <a:off x="10703515" y="2649348"/>
            <a:ext cx="12700" cy="2746787"/>
          </a:xfrm>
          <a:prstGeom prst="bentConnector3">
            <a:avLst>
              <a:gd name="adj1" fmla="val 8854543"/>
            </a:avLst>
          </a:prstGeom>
          <a:ln w="165100">
            <a:tailEnd type="triangle"/>
          </a:ln>
        </p:spPr>
        <p:style>
          <a:lnRef idx="1">
            <a:schemeClr val="accent1"/>
          </a:lnRef>
          <a:fillRef idx="0">
            <a:schemeClr val="accent1"/>
          </a:fillRef>
          <a:effectRef idx="0">
            <a:schemeClr val="accent1"/>
          </a:effectRef>
          <a:fontRef idx="minor">
            <a:schemeClr val="tx1"/>
          </a:fontRef>
        </p:style>
      </p:cxnSp>
      <p:sp>
        <p:nvSpPr>
          <p:cNvPr id="31" name="Footer Placeholder 45">
            <a:extLst>
              <a:ext uri="{FF2B5EF4-FFF2-40B4-BE49-F238E27FC236}">
                <a16:creationId xmlns:a16="http://schemas.microsoft.com/office/drawing/2014/main" xmlns="" id="{90E33047-DFF5-4690-8905-31E4C115EFDC}"/>
              </a:ext>
            </a:extLst>
          </p:cNvPr>
          <p:cNvSpPr txBox="1">
            <a:spLocks/>
          </p:cNvSpPr>
          <p:nvPr/>
        </p:nvSpPr>
        <p:spPr>
          <a:xfrm>
            <a:off x="9042400" y="6548582"/>
            <a:ext cx="3136272" cy="30941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b="1" dirty="0"/>
              <a:t>Trainer: Anubhav </a:t>
            </a:r>
            <a:r>
              <a:rPr lang="en-US" sz="1200" b="1" dirty="0" smtClean="0"/>
              <a:t>Oberoy &amp; Shubham Singh</a:t>
            </a:r>
            <a:endParaRPr lang="en-US" sz="1200" b="1" dirty="0"/>
          </a:p>
        </p:txBody>
      </p:sp>
    </p:spTree>
    <p:extLst>
      <p:ext uri="{BB962C8B-B14F-4D97-AF65-F5344CB8AC3E}">
        <p14:creationId xmlns:p14="http://schemas.microsoft.com/office/powerpoint/2010/main" val="2998724759"/>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7286</TotalTime>
  <Words>991</Words>
  <Application>Microsoft Office PowerPoint</Application>
  <PresentationFormat>Widescreen</PresentationFormat>
  <Paragraphs>258</Paragraphs>
  <Slides>26</Slides>
  <Notes>23</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26</vt:i4>
      </vt:variant>
    </vt:vector>
  </HeadingPairs>
  <TitlesOfParts>
    <vt:vector size="38" baseType="lpstr">
      <vt:lpstr>Arial</vt:lpstr>
      <vt:lpstr>Arial Black</vt:lpstr>
      <vt:lpstr>Calibri</vt:lpstr>
      <vt:lpstr>Calibri (Body)</vt:lpstr>
      <vt:lpstr>Calibri Light</vt:lpstr>
      <vt:lpstr>Cambria</vt:lpstr>
      <vt:lpstr>Cooper Black</vt:lpstr>
      <vt:lpstr>Open Sans</vt:lpstr>
      <vt:lpstr>Segoe UI</vt:lpstr>
      <vt:lpstr>Segoe UI Light</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Summarize</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sc</cp:lastModifiedBy>
  <cp:revision>653</cp:revision>
  <dcterms:created xsi:type="dcterms:W3CDTF">2016-07-10T03:33:26Z</dcterms:created>
  <dcterms:modified xsi:type="dcterms:W3CDTF">2021-10-22T14:16:44Z</dcterms:modified>
</cp:coreProperties>
</file>